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1" r:id="rId25"/>
    <p:sldId id="280" r:id="rId26"/>
    <p:sldId id="285" r:id="rId27"/>
    <p:sldId id="286" r:id="rId28"/>
    <p:sldId id="282" r:id="rId29"/>
    <p:sldId id="284"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26D45-8632-4348-966D-8AE7F0D99A56}" v="115" dt="2020-12-07T01:24:12.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660"/>
  </p:normalViewPr>
  <p:slideViewPr>
    <p:cSldViewPr snapToGrid="0">
      <p:cViewPr varScale="1">
        <p:scale>
          <a:sx n="72" d="100"/>
          <a:sy n="72" d="100"/>
        </p:scale>
        <p:origin x="6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jalpatel28@outlook.com" userId="e7343aa382124ccb" providerId="LiveId" clId="{3C626D45-8632-4348-966D-8AE7F0D99A56}"/>
    <pc:docChg chg="undo custSel mod addSld delSld modSld sldOrd">
      <pc:chgData name="kunjalpatel28@outlook.com" userId="e7343aa382124ccb" providerId="LiveId" clId="{3C626D45-8632-4348-966D-8AE7F0D99A56}" dt="2020-12-07T14:52:30.467" v="2327" actId="1076"/>
      <pc:docMkLst>
        <pc:docMk/>
      </pc:docMkLst>
      <pc:sldChg chg="addSp delSp modSp mod setBg setClrOvrMap">
        <pc:chgData name="kunjalpatel28@outlook.com" userId="e7343aa382124ccb" providerId="LiveId" clId="{3C626D45-8632-4348-966D-8AE7F0D99A56}" dt="2020-12-07T14:24:09.642" v="2274" actId="14100"/>
        <pc:sldMkLst>
          <pc:docMk/>
          <pc:sldMk cId="535829155" sldId="256"/>
        </pc:sldMkLst>
        <pc:spChg chg="mod">
          <ac:chgData name="kunjalpatel28@outlook.com" userId="e7343aa382124ccb" providerId="LiveId" clId="{3C626D45-8632-4348-966D-8AE7F0D99A56}" dt="2020-12-07T14:24:09.642" v="2274" actId="14100"/>
          <ac:spMkLst>
            <pc:docMk/>
            <pc:sldMk cId="535829155" sldId="256"/>
            <ac:spMk id="2" creationId="{FAD48B13-EB95-4DF6-A6E9-1D5CDA583549}"/>
          </ac:spMkLst>
        </pc:spChg>
        <pc:spChg chg="mod">
          <ac:chgData name="kunjalpatel28@outlook.com" userId="e7343aa382124ccb" providerId="LiveId" clId="{3C626D45-8632-4348-966D-8AE7F0D99A56}" dt="2020-12-07T14:09:40.223" v="2273" actId="27636"/>
          <ac:spMkLst>
            <pc:docMk/>
            <pc:sldMk cId="535829155" sldId="256"/>
            <ac:spMk id="3" creationId="{3F66C75D-9B01-4624-B53E-5CEC1CBD9125}"/>
          </ac:spMkLst>
        </pc:spChg>
        <pc:spChg chg="add del">
          <ac:chgData name="kunjalpatel28@outlook.com" userId="e7343aa382124ccb" providerId="LiveId" clId="{3C626D45-8632-4348-966D-8AE7F0D99A56}" dt="2020-12-07T01:14:32.344" v="2144" actId="26606"/>
          <ac:spMkLst>
            <pc:docMk/>
            <pc:sldMk cId="535829155" sldId="256"/>
            <ac:spMk id="6" creationId="{C1DD1A8A-57D5-4A81-AD04-532B043C5611}"/>
          </ac:spMkLst>
        </pc:spChg>
        <pc:spChg chg="add del">
          <ac:chgData name="kunjalpatel28@outlook.com" userId="e7343aa382124ccb" providerId="LiveId" clId="{3C626D45-8632-4348-966D-8AE7F0D99A56}" dt="2020-12-07T01:13:24.901" v="2128" actId="26606"/>
          <ac:spMkLst>
            <pc:docMk/>
            <pc:sldMk cId="535829155" sldId="256"/>
            <ac:spMk id="9" creationId="{B9951BD9-0868-4CDB-ACD6-9C4209B5E412}"/>
          </ac:spMkLst>
        </pc:spChg>
        <pc:spChg chg="add del">
          <ac:chgData name="kunjalpatel28@outlook.com" userId="e7343aa382124ccb" providerId="LiveId" clId="{3C626D45-8632-4348-966D-8AE7F0D99A56}" dt="2020-12-07T01:13:54.497" v="2136" actId="26606"/>
          <ac:spMkLst>
            <pc:docMk/>
            <pc:sldMk cId="535829155" sldId="256"/>
            <ac:spMk id="10" creationId="{D4E68339-1B90-44F9-BCC4-4600A6E240A2}"/>
          </ac:spMkLst>
        </pc:spChg>
        <pc:spChg chg="add del">
          <ac:chgData name="kunjalpatel28@outlook.com" userId="e7343aa382124ccb" providerId="LiveId" clId="{3C626D45-8632-4348-966D-8AE7F0D99A56}" dt="2020-12-07T01:14:32.344" v="2144" actId="26606"/>
          <ac:spMkLst>
            <pc:docMk/>
            <pc:sldMk cId="535829155" sldId="256"/>
            <ac:spMk id="11" creationId="{007891EC-4501-44ED-A8C8-B11B6DB767AB}"/>
          </ac:spMkLst>
        </pc:spChg>
        <pc:spChg chg="add">
          <ac:chgData name="kunjalpatel28@outlook.com" userId="e7343aa382124ccb" providerId="LiveId" clId="{3C626D45-8632-4348-966D-8AE7F0D99A56}" dt="2020-12-07T01:14:32.344" v="2144" actId="26606"/>
          <ac:spMkLst>
            <pc:docMk/>
            <pc:sldMk cId="535829155" sldId="256"/>
            <ac:spMk id="13" creationId="{3A930249-8242-4E2B-AF17-C01826488321}"/>
          </ac:spMkLst>
        </pc:spChg>
        <pc:spChg chg="add del">
          <ac:chgData name="kunjalpatel28@outlook.com" userId="e7343aa382124ccb" providerId="LiveId" clId="{3C626D45-8632-4348-966D-8AE7F0D99A56}" dt="2020-12-07T01:13:23.254" v="2127" actId="26606"/>
          <ac:spMkLst>
            <pc:docMk/>
            <pc:sldMk cId="535829155" sldId="256"/>
            <ac:spMk id="14" creationId="{0671A8AE-40A1-4631-A6B8-581AFF065482}"/>
          </ac:spMkLst>
        </pc:spChg>
        <pc:spChg chg="add">
          <ac:chgData name="kunjalpatel28@outlook.com" userId="e7343aa382124ccb" providerId="LiveId" clId="{3C626D45-8632-4348-966D-8AE7F0D99A56}" dt="2020-12-07T01:14:32.344" v="2144" actId="26606"/>
          <ac:spMkLst>
            <pc:docMk/>
            <pc:sldMk cId="535829155" sldId="256"/>
            <ac:spMk id="15" creationId="{A5BDD999-C5E1-4B3E-A710-768673819165}"/>
          </ac:spMkLst>
        </pc:spChg>
        <pc:spChg chg="add del">
          <ac:chgData name="kunjalpatel28@outlook.com" userId="e7343aa382124ccb" providerId="LiveId" clId="{3C626D45-8632-4348-966D-8AE7F0D99A56}" dt="2020-12-07T01:13:23.254" v="2127" actId="26606"/>
          <ac:spMkLst>
            <pc:docMk/>
            <pc:sldMk cId="535829155" sldId="256"/>
            <ac:spMk id="16" creationId="{AB58EF07-17C2-48CF-ABB0-EEF1F17CB8F0}"/>
          </ac:spMkLst>
        </pc:spChg>
        <pc:spChg chg="add del">
          <ac:chgData name="kunjalpatel28@outlook.com" userId="e7343aa382124ccb" providerId="LiveId" clId="{3C626D45-8632-4348-966D-8AE7F0D99A56}" dt="2020-12-07T01:13:23.254" v="2127" actId="26606"/>
          <ac:spMkLst>
            <pc:docMk/>
            <pc:sldMk cId="535829155" sldId="256"/>
            <ac:spMk id="18" creationId="{AF2F604E-43BE-4DC3-B983-E071523364F8}"/>
          </ac:spMkLst>
        </pc:spChg>
        <pc:spChg chg="add del">
          <ac:chgData name="kunjalpatel28@outlook.com" userId="e7343aa382124ccb" providerId="LiveId" clId="{3C626D45-8632-4348-966D-8AE7F0D99A56}" dt="2020-12-07T01:13:23.254" v="2127" actId="26606"/>
          <ac:spMkLst>
            <pc:docMk/>
            <pc:sldMk cId="535829155" sldId="256"/>
            <ac:spMk id="20" creationId="{08C9B587-E65E-4B52-B37C-ABEBB6E87928}"/>
          </ac:spMkLst>
        </pc:spChg>
        <pc:spChg chg="add del">
          <ac:chgData name="kunjalpatel28@outlook.com" userId="e7343aa382124ccb" providerId="LiveId" clId="{3C626D45-8632-4348-966D-8AE7F0D99A56}" dt="2020-12-07T01:13:22.510" v="2125" actId="26606"/>
          <ac:spMkLst>
            <pc:docMk/>
            <pc:sldMk cId="535829155" sldId="256"/>
            <ac:spMk id="25" creationId="{5E8D2E83-FB3A-40E7-A9E5-7AB389D612B4}"/>
          </ac:spMkLst>
        </pc:spChg>
        <pc:picChg chg="add del mod">
          <ac:chgData name="kunjalpatel28@outlook.com" userId="e7343aa382124ccb" providerId="LiveId" clId="{3C626D45-8632-4348-966D-8AE7F0D99A56}" dt="2020-12-07T01:13:24.901" v="2128" actId="26606"/>
          <ac:picMkLst>
            <pc:docMk/>
            <pc:sldMk cId="535829155" sldId="256"/>
            <ac:picMk id="5" creationId="{04CE2A1D-4540-4FF8-A54D-DAD5A8344002}"/>
          </ac:picMkLst>
        </pc:picChg>
        <pc:picChg chg="add del">
          <ac:chgData name="kunjalpatel28@outlook.com" userId="e7343aa382124ccb" providerId="LiveId" clId="{3C626D45-8632-4348-966D-8AE7F0D99A56}" dt="2020-12-07T01:13:54.497" v="2136" actId="26606"/>
          <ac:picMkLst>
            <pc:docMk/>
            <pc:sldMk cId="535829155" sldId="256"/>
            <ac:picMk id="7" creationId="{BEF3DDCE-D56E-4B6D-B8F9-384AF6396732}"/>
          </ac:picMkLst>
        </pc:picChg>
        <pc:picChg chg="add mod">
          <ac:chgData name="kunjalpatel28@outlook.com" userId="e7343aa382124ccb" providerId="LiveId" clId="{3C626D45-8632-4348-966D-8AE7F0D99A56}" dt="2020-12-07T01:14:35.738" v="2145" actId="1076"/>
          <ac:picMkLst>
            <pc:docMk/>
            <pc:sldMk cId="535829155" sldId="256"/>
            <ac:picMk id="8" creationId="{E377461B-A945-401F-ACAF-D88B0B3E3308}"/>
          </ac:picMkLst>
        </pc:picChg>
      </pc:sldChg>
      <pc:sldChg chg="addSp delSp delDesignElem">
        <pc:chgData name="kunjalpatel28@outlook.com" userId="e7343aa382124ccb" providerId="LiveId" clId="{3C626D45-8632-4348-966D-8AE7F0D99A56}" dt="2020-12-07T01:13:55.317" v="2137"/>
        <pc:sldMkLst>
          <pc:docMk/>
          <pc:sldMk cId="2868458975" sldId="257"/>
        </pc:sldMkLst>
        <pc:spChg chg="add del">
          <ac:chgData name="kunjalpatel28@outlook.com" userId="e7343aa382124ccb" providerId="LiveId" clId="{3C626D45-8632-4348-966D-8AE7F0D99A56}" dt="2020-12-07T01:13:55.317" v="2137"/>
          <ac:spMkLst>
            <pc:docMk/>
            <pc:sldMk cId="2868458975" sldId="257"/>
            <ac:spMk id="9" creationId="{71FC7D98-7B8B-402A-90FC-F027482F2142}"/>
          </ac:spMkLst>
        </pc:spChg>
        <pc:spChg chg="add del">
          <ac:chgData name="kunjalpatel28@outlook.com" userId="e7343aa382124ccb" providerId="LiveId" clId="{3C626D45-8632-4348-966D-8AE7F0D99A56}" dt="2020-12-07T01:13:55.317" v="2137"/>
          <ac:spMkLst>
            <pc:docMk/>
            <pc:sldMk cId="2868458975" sldId="257"/>
            <ac:spMk id="11" creationId="{AD7356EA-285B-4E5D-8FEC-104659A4FD2C}"/>
          </ac:spMkLst>
        </pc:spChg>
      </pc:sldChg>
      <pc:sldChg chg="addSp modSp mod setBg">
        <pc:chgData name="kunjalpatel28@outlook.com" userId="e7343aa382124ccb" providerId="LiveId" clId="{3C626D45-8632-4348-966D-8AE7F0D99A56}" dt="2020-12-07T14:25:18.677" v="2276" actId="1076"/>
        <pc:sldMkLst>
          <pc:docMk/>
          <pc:sldMk cId="266501900" sldId="258"/>
        </pc:sldMkLst>
        <pc:spChg chg="mod">
          <ac:chgData name="kunjalpatel28@outlook.com" userId="e7343aa382124ccb" providerId="LiveId" clId="{3C626D45-8632-4348-966D-8AE7F0D99A56}" dt="2020-12-07T01:15:00.505" v="2149" actId="26606"/>
          <ac:spMkLst>
            <pc:docMk/>
            <pc:sldMk cId="266501900" sldId="258"/>
            <ac:spMk id="2" creationId="{7CF5BD02-1224-4584-BFAF-C92D47E7E4AD}"/>
          </ac:spMkLst>
        </pc:spChg>
        <pc:spChg chg="mod">
          <ac:chgData name="kunjalpatel28@outlook.com" userId="e7343aa382124ccb" providerId="LiveId" clId="{3C626D45-8632-4348-966D-8AE7F0D99A56}" dt="2020-12-07T14:25:10.715" v="2275" actId="20577"/>
          <ac:spMkLst>
            <pc:docMk/>
            <pc:sldMk cId="266501900" sldId="258"/>
            <ac:spMk id="3" creationId="{F90B0FC7-E33C-4754-B48A-CB0F58E5AC4E}"/>
          </ac:spMkLst>
        </pc:spChg>
        <pc:spChg chg="add">
          <ac:chgData name="kunjalpatel28@outlook.com" userId="e7343aa382124ccb" providerId="LiveId" clId="{3C626D45-8632-4348-966D-8AE7F0D99A56}" dt="2020-12-07T01:15:00.505" v="2149" actId="26606"/>
          <ac:spMkLst>
            <pc:docMk/>
            <pc:sldMk cId="266501900" sldId="258"/>
            <ac:spMk id="9" creationId="{2C61293E-6EBE-43EF-A52C-9BEBFD7679D4}"/>
          </ac:spMkLst>
        </pc:spChg>
        <pc:spChg chg="add">
          <ac:chgData name="kunjalpatel28@outlook.com" userId="e7343aa382124ccb" providerId="LiveId" clId="{3C626D45-8632-4348-966D-8AE7F0D99A56}" dt="2020-12-07T01:15:00.505" v="2149" actId="26606"/>
          <ac:spMkLst>
            <pc:docMk/>
            <pc:sldMk cId="266501900" sldId="258"/>
            <ac:spMk id="11" creationId="{3FCFB1DE-0B7E-48CC-BA90-B2AB0889F9D6}"/>
          </ac:spMkLst>
        </pc:spChg>
        <pc:picChg chg="add mod">
          <ac:chgData name="kunjalpatel28@outlook.com" userId="e7343aa382124ccb" providerId="LiveId" clId="{3C626D45-8632-4348-966D-8AE7F0D99A56}" dt="2020-12-07T14:25:18.677" v="2276" actId="1076"/>
          <ac:picMkLst>
            <pc:docMk/>
            <pc:sldMk cId="266501900" sldId="258"/>
            <ac:picMk id="5" creationId="{FF435822-99D2-4349-BF79-E6C6F0802E09}"/>
          </ac:picMkLst>
        </pc:picChg>
      </pc:sldChg>
      <pc:sldChg chg="addSp delSp modSp mod setBg">
        <pc:chgData name="kunjalpatel28@outlook.com" userId="e7343aa382124ccb" providerId="LiveId" clId="{3C626D45-8632-4348-966D-8AE7F0D99A56}" dt="2020-12-07T01:17:12.360" v="2168" actId="27636"/>
        <pc:sldMkLst>
          <pc:docMk/>
          <pc:sldMk cId="1692639246" sldId="259"/>
        </pc:sldMkLst>
        <pc:spChg chg="mod">
          <ac:chgData name="kunjalpatel28@outlook.com" userId="e7343aa382124ccb" providerId="LiveId" clId="{3C626D45-8632-4348-966D-8AE7F0D99A56}" dt="2020-12-07T01:17:01.104" v="2164" actId="26606"/>
          <ac:spMkLst>
            <pc:docMk/>
            <pc:sldMk cId="1692639246" sldId="259"/>
            <ac:spMk id="2" creationId="{3BB8ED21-DFB8-4F79-8D16-B8103B4A3F04}"/>
          </ac:spMkLst>
        </pc:spChg>
        <pc:spChg chg="mod">
          <ac:chgData name="kunjalpatel28@outlook.com" userId="e7343aa382124ccb" providerId="LiveId" clId="{3C626D45-8632-4348-966D-8AE7F0D99A56}" dt="2020-12-07T01:17:12.360" v="2168" actId="27636"/>
          <ac:spMkLst>
            <pc:docMk/>
            <pc:sldMk cId="1692639246" sldId="259"/>
            <ac:spMk id="3" creationId="{DC06321B-D166-4E8A-998D-9656C361E35B}"/>
          </ac:spMkLst>
        </pc:spChg>
        <pc:spChg chg="add del">
          <ac:chgData name="kunjalpatel28@outlook.com" userId="e7343aa382124ccb" providerId="LiveId" clId="{3C626D45-8632-4348-966D-8AE7F0D99A56}" dt="2020-12-07T01:16:46.502" v="2161" actId="26606"/>
          <ac:spMkLst>
            <pc:docMk/>
            <pc:sldMk cId="1692639246" sldId="259"/>
            <ac:spMk id="8" creationId="{C51A08AC-F796-409C-AD97-8B476289EC51}"/>
          </ac:spMkLst>
        </pc:spChg>
        <pc:spChg chg="add del">
          <ac:chgData name="kunjalpatel28@outlook.com" userId="e7343aa382124ccb" providerId="LiveId" clId="{3C626D45-8632-4348-966D-8AE7F0D99A56}" dt="2020-12-07T01:17:01.104" v="2164" actId="26606"/>
          <ac:spMkLst>
            <pc:docMk/>
            <pc:sldMk cId="1692639246" sldId="259"/>
            <ac:spMk id="20" creationId="{8181FC64-B306-4821-98E2-780662EFC486}"/>
          </ac:spMkLst>
        </pc:spChg>
        <pc:spChg chg="add del">
          <ac:chgData name="kunjalpatel28@outlook.com" userId="e7343aa382124ccb" providerId="LiveId" clId="{3C626D45-8632-4348-966D-8AE7F0D99A56}" dt="2020-12-07T01:17:01.104" v="2164" actId="26606"/>
          <ac:spMkLst>
            <pc:docMk/>
            <pc:sldMk cId="1692639246" sldId="259"/>
            <ac:spMk id="22" creationId="{7D0B7289-120F-44DC-9769-2E096993B140}"/>
          </ac:spMkLst>
        </pc:spChg>
        <pc:spChg chg="add del">
          <ac:chgData name="kunjalpatel28@outlook.com" userId="e7343aa382124ccb" providerId="LiveId" clId="{3C626D45-8632-4348-966D-8AE7F0D99A56}" dt="2020-12-07T01:17:01.104" v="2164" actId="26606"/>
          <ac:spMkLst>
            <pc:docMk/>
            <pc:sldMk cId="1692639246" sldId="259"/>
            <ac:spMk id="24" creationId="{158468AF-8ABA-4771-9770-C8C79C0E6155}"/>
          </ac:spMkLst>
        </pc:spChg>
        <pc:spChg chg="add del">
          <ac:chgData name="kunjalpatel28@outlook.com" userId="e7343aa382124ccb" providerId="LiveId" clId="{3C626D45-8632-4348-966D-8AE7F0D99A56}" dt="2020-12-07T01:17:01.104" v="2164" actId="26606"/>
          <ac:spMkLst>
            <pc:docMk/>
            <pc:sldMk cId="1692639246" sldId="259"/>
            <ac:spMk id="26" creationId="{430FFA19-9577-4BA8-B103-A75613F3FA9A}"/>
          </ac:spMkLst>
        </pc:spChg>
        <pc:spChg chg="add">
          <ac:chgData name="kunjalpatel28@outlook.com" userId="e7343aa382124ccb" providerId="LiveId" clId="{3C626D45-8632-4348-966D-8AE7F0D99A56}" dt="2020-12-07T01:17:01.104" v="2164" actId="26606"/>
          <ac:spMkLst>
            <pc:docMk/>
            <pc:sldMk cId="1692639246" sldId="259"/>
            <ac:spMk id="31" creationId="{9427AF5F-9A0E-42B7-A252-FD64C9885F9C}"/>
          </ac:spMkLst>
        </pc:spChg>
        <pc:grpChg chg="add del">
          <ac:chgData name="kunjalpatel28@outlook.com" userId="e7343aa382124ccb" providerId="LiveId" clId="{3C626D45-8632-4348-966D-8AE7F0D99A56}" dt="2020-12-07T01:16:46.502" v="2161" actId="26606"/>
          <ac:grpSpMkLst>
            <pc:docMk/>
            <pc:sldMk cId="1692639246" sldId="259"/>
            <ac:grpSpMk id="10" creationId="{2D8F1063-179D-4C79-BFD6-9CAFE80EE45E}"/>
          </ac:grpSpMkLst>
        </pc:grpChg>
        <pc:picChg chg="add mod">
          <ac:chgData name="kunjalpatel28@outlook.com" userId="e7343aa382124ccb" providerId="LiveId" clId="{3C626D45-8632-4348-966D-8AE7F0D99A56}" dt="2020-12-07T01:17:01.104" v="2164" actId="26606"/>
          <ac:picMkLst>
            <pc:docMk/>
            <pc:sldMk cId="1692639246" sldId="259"/>
            <ac:picMk id="16" creationId="{63DAFE6C-FF44-45FA-A4CF-9D6AB1D7876D}"/>
          </ac:picMkLst>
        </pc:picChg>
      </pc:sldChg>
      <pc:sldChg chg="addSp modSp mod setBg">
        <pc:chgData name="kunjalpatel28@outlook.com" userId="e7343aa382124ccb" providerId="LiveId" clId="{3C626D45-8632-4348-966D-8AE7F0D99A56}" dt="2020-12-07T01:17:44.282" v="2169" actId="26606"/>
        <pc:sldMkLst>
          <pc:docMk/>
          <pc:sldMk cId="2965107140" sldId="260"/>
        </pc:sldMkLst>
        <pc:spChg chg="mod">
          <ac:chgData name="kunjalpatel28@outlook.com" userId="e7343aa382124ccb" providerId="LiveId" clId="{3C626D45-8632-4348-966D-8AE7F0D99A56}" dt="2020-12-07T01:17:44.282" v="2169" actId="26606"/>
          <ac:spMkLst>
            <pc:docMk/>
            <pc:sldMk cId="2965107140" sldId="260"/>
            <ac:spMk id="2" creationId="{FBE457DA-D297-4719-BCA8-67FF8F6E4677}"/>
          </ac:spMkLst>
        </pc:spChg>
        <pc:spChg chg="mod">
          <ac:chgData name="kunjalpatel28@outlook.com" userId="e7343aa382124ccb" providerId="LiveId" clId="{3C626D45-8632-4348-966D-8AE7F0D99A56}" dt="2020-12-07T01:17:44.282" v="2169" actId="26606"/>
          <ac:spMkLst>
            <pc:docMk/>
            <pc:sldMk cId="2965107140" sldId="260"/>
            <ac:spMk id="3" creationId="{8632A050-720C-4B20-BBE5-D8A168AE5E7A}"/>
          </ac:spMkLst>
        </pc:spChg>
        <pc:spChg chg="add">
          <ac:chgData name="kunjalpatel28@outlook.com" userId="e7343aa382124ccb" providerId="LiveId" clId="{3C626D45-8632-4348-966D-8AE7F0D99A56}" dt="2020-12-07T01:17:44.282" v="2169" actId="26606"/>
          <ac:spMkLst>
            <pc:docMk/>
            <pc:sldMk cId="2965107140" sldId="260"/>
            <ac:spMk id="8" creationId="{907EF6B7-1338-4443-8C46-6A318D952DFD}"/>
          </ac:spMkLst>
        </pc:spChg>
        <pc:spChg chg="add">
          <ac:chgData name="kunjalpatel28@outlook.com" userId="e7343aa382124ccb" providerId="LiveId" clId="{3C626D45-8632-4348-966D-8AE7F0D99A56}" dt="2020-12-07T01:17:44.282" v="2169" actId="26606"/>
          <ac:spMkLst>
            <pc:docMk/>
            <pc:sldMk cId="2965107140" sldId="260"/>
            <ac:spMk id="10" creationId="{DAAE4CDD-124C-4DCF-9584-B6033B545DD5}"/>
          </ac:spMkLst>
        </pc:spChg>
        <pc:spChg chg="add">
          <ac:chgData name="kunjalpatel28@outlook.com" userId="e7343aa382124ccb" providerId="LiveId" clId="{3C626D45-8632-4348-966D-8AE7F0D99A56}" dt="2020-12-07T01:17:44.282" v="2169" actId="26606"/>
          <ac:spMkLst>
            <pc:docMk/>
            <pc:sldMk cId="2965107140" sldId="260"/>
            <ac:spMk id="12" creationId="{081E4A58-353D-44AE-B2FC-2A74E2E400F7}"/>
          </ac:spMkLst>
        </pc:spChg>
      </pc:sldChg>
      <pc:sldChg chg="addSp modSp mod setBg">
        <pc:chgData name="kunjalpatel28@outlook.com" userId="e7343aa382124ccb" providerId="LiveId" clId="{3C626D45-8632-4348-966D-8AE7F0D99A56}" dt="2020-12-07T01:19:01.931" v="2179" actId="27636"/>
        <pc:sldMkLst>
          <pc:docMk/>
          <pc:sldMk cId="1289557869" sldId="261"/>
        </pc:sldMkLst>
        <pc:spChg chg="mod">
          <ac:chgData name="kunjalpatel28@outlook.com" userId="e7343aa382124ccb" providerId="LiveId" clId="{3C626D45-8632-4348-966D-8AE7F0D99A56}" dt="2020-12-07T01:18:44.369" v="2170" actId="26606"/>
          <ac:spMkLst>
            <pc:docMk/>
            <pc:sldMk cId="1289557869" sldId="261"/>
            <ac:spMk id="2" creationId="{0CAAB3F5-F9AE-49E9-B2E1-E90912911E56}"/>
          </ac:spMkLst>
        </pc:spChg>
        <pc:spChg chg="mod">
          <ac:chgData name="kunjalpatel28@outlook.com" userId="e7343aa382124ccb" providerId="LiveId" clId="{3C626D45-8632-4348-966D-8AE7F0D99A56}" dt="2020-12-07T01:19:01.931" v="2179" actId="27636"/>
          <ac:spMkLst>
            <pc:docMk/>
            <pc:sldMk cId="1289557869" sldId="261"/>
            <ac:spMk id="3" creationId="{456C34D8-6F26-496B-8699-B3CEDD9009FD}"/>
          </ac:spMkLst>
        </pc:spChg>
        <pc:picChg chg="add">
          <ac:chgData name="kunjalpatel28@outlook.com" userId="e7343aa382124ccb" providerId="LiveId" clId="{3C626D45-8632-4348-966D-8AE7F0D99A56}" dt="2020-12-07T01:18:44.369" v="2170" actId="26606"/>
          <ac:picMkLst>
            <pc:docMk/>
            <pc:sldMk cId="1289557869" sldId="261"/>
            <ac:picMk id="5" creationId="{8DDE9D57-FE09-48FF-B770-768FE7FE7C51}"/>
          </ac:picMkLst>
        </pc:picChg>
        <pc:cxnChg chg="add">
          <ac:chgData name="kunjalpatel28@outlook.com" userId="e7343aa382124ccb" providerId="LiveId" clId="{3C626D45-8632-4348-966D-8AE7F0D99A56}" dt="2020-12-07T01:18:44.369" v="2170" actId="26606"/>
          <ac:cxnSpMkLst>
            <pc:docMk/>
            <pc:sldMk cId="1289557869" sldId="261"/>
            <ac:cxnSpMk id="9" creationId="{A7F400EE-A8A5-48AF-B4D6-291B52C6F0B0}"/>
          </ac:cxnSpMkLst>
        </pc:cxnChg>
      </pc:sldChg>
      <pc:sldChg chg="addSp modSp mod setBg">
        <pc:chgData name="kunjalpatel28@outlook.com" userId="e7343aa382124ccb" providerId="LiveId" clId="{3C626D45-8632-4348-966D-8AE7F0D99A56}" dt="2020-12-07T01:19:56.467" v="2180" actId="26606"/>
        <pc:sldMkLst>
          <pc:docMk/>
          <pc:sldMk cId="2170227000" sldId="262"/>
        </pc:sldMkLst>
        <pc:spChg chg="mod">
          <ac:chgData name="kunjalpatel28@outlook.com" userId="e7343aa382124ccb" providerId="LiveId" clId="{3C626D45-8632-4348-966D-8AE7F0D99A56}" dt="2020-12-07T01:19:56.467" v="2180" actId="26606"/>
          <ac:spMkLst>
            <pc:docMk/>
            <pc:sldMk cId="2170227000" sldId="262"/>
            <ac:spMk id="2" creationId="{D41C1C89-A967-4D0C-B253-4FA15ECE6A9F}"/>
          </ac:spMkLst>
        </pc:spChg>
        <pc:spChg chg="mod">
          <ac:chgData name="kunjalpatel28@outlook.com" userId="e7343aa382124ccb" providerId="LiveId" clId="{3C626D45-8632-4348-966D-8AE7F0D99A56}" dt="2020-12-07T01:19:56.467" v="2180" actId="26606"/>
          <ac:spMkLst>
            <pc:docMk/>
            <pc:sldMk cId="2170227000" sldId="262"/>
            <ac:spMk id="3" creationId="{21BD7672-A2FC-45E6-BC4B-12715E2AD57B}"/>
          </ac:spMkLst>
        </pc:spChg>
        <pc:spChg chg="add">
          <ac:chgData name="kunjalpatel28@outlook.com" userId="e7343aa382124ccb" providerId="LiveId" clId="{3C626D45-8632-4348-966D-8AE7F0D99A56}" dt="2020-12-07T01:19:56.467" v="2180" actId="26606"/>
          <ac:spMkLst>
            <pc:docMk/>
            <pc:sldMk cId="2170227000" sldId="262"/>
            <ac:spMk id="8" creationId="{907EF6B7-1338-4443-8C46-6A318D952DFD}"/>
          </ac:spMkLst>
        </pc:spChg>
        <pc:spChg chg="add">
          <ac:chgData name="kunjalpatel28@outlook.com" userId="e7343aa382124ccb" providerId="LiveId" clId="{3C626D45-8632-4348-966D-8AE7F0D99A56}" dt="2020-12-07T01:19:56.467" v="2180" actId="26606"/>
          <ac:spMkLst>
            <pc:docMk/>
            <pc:sldMk cId="2170227000" sldId="262"/>
            <ac:spMk id="10" creationId="{DAAE4CDD-124C-4DCF-9584-B6033B545DD5}"/>
          </ac:spMkLst>
        </pc:spChg>
        <pc:spChg chg="add">
          <ac:chgData name="kunjalpatel28@outlook.com" userId="e7343aa382124ccb" providerId="LiveId" clId="{3C626D45-8632-4348-966D-8AE7F0D99A56}" dt="2020-12-07T01:19:56.467" v="2180" actId="26606"/>
          <ac:spMkLst>
            <pc:docMk/>
            <pc:sldMk cId="2170227000" sldId="262"/>
            <ac:spMk id="12" creationId="{081E4A58-353D-44AE-B2FC-2A74E2E400F7}"/>
          </ac:spMkLst>
        </pc:spChg>
      </pc:sldChg>
      <pc:sldChg chg="addSp modSp add mod setBg">
        <pc:chgData name="kunjalpatel28@outlook.com" userId="e7343aa382124ccb" providerId="LiveId" clId="{3C626D45-8632-4348-966D-8AE7F0D99A56}" dt="2020-12-07T01:20:29.629" v="2181" actId="26606"/>
        <pc:sldMkLst>
          <pc:docMk/>
          <pc:sldMk cId="554321228" sldId="263"/>
        </pc:sldMkLst>
        <pc:spChg chg="mod">
          <ac:chgData name="kunjalpatel28@outlook.com" userId="e7343aa382124ccb" providerId="LiveId" clId="{3C626D45-8632-4348-966D-8AE7F0D99A56}" dt="2020-12-07T01:20:29.629" v="2181" actId="26606"/>
          <ac:spMkLst>
            <pc:docMk/>
            <pc:sldMk cId="554321228" sldId="263"/>
            <ac:spMk id="2" creationId="{DF0BCB17-3EB1-46E1-BA44-0368917EAA11}"/>
          </ac:spMkLst>
        </pc:spChg>
        <pc:spChg chg="mod">
          <ac:chgData name="kunjalpatel28@outlook.com" userId="e7343aa382124ccb" providerId="LiveId" clId="{3C626D45-8632-4348-966D-8AE7F0D99A56}" dt="2020-12-07T01:20:29.629" v="2181" actId="26606"/>
          <ac:spMkLst>
            <pc:docMk/>
            <pc:sldMk cId="554321228" sldId="263"/>
            <ac:spMk id="3" creationId="{D46E4410-DC0F-4493-BA6C-D690B9198802}"/>
          </ac:spMkLst>
        </pc:spChg>
        <pc:spChg chg="add">
          <ac:chgData name="kunjalpatel28@outlook.com" userId="e7343aa382124ccb" providerId="LiveId" clId="{3C626D45-8632-4348-966D-8AE7F0D99A56}" dt="2020-12-07T01:20:29.629" v="2181" actId="26606"/>
          <ac:spMkLst>
            <pc:docMk/>
            <pc:sldMk cId="554321228" sldId="263"/>
            <ac:spMk id="8" creationId="{907EF6B7-1338-4443-8C46-6A318D952DFD}"/>
          </ac:spMkLst>
        </pc:spChg>
        <pc:spChg chg="add">
          <ac:chgData name="kunjalpatel28@outlook.com" userId="e7343aa382124ccb" providerId="LiveId" clId="{3C626D45-8632-4348-966D-8AE7F0D99A56}" dt="2020-12-07T01:20:29.629" v="2181" actId="26606"/>
          <ac:spMkLst>
            <pc:docMk/>
            <pc:sldMk cId="554321228" sldId="263"/>
            <ac:spMk id="10" creationId="{DAAE4CDD-124C-4DCF-9584-B6033B545DD5}"/>
          </ac:spMkLst>
        </pc:spChg>
        <pc:spChg chg="add">
          <ac:chgData name="kunjalpatel28@outlook.com" userId="e7343aa382124ccb" providerId="LiveId" clId="{3C626D45-8632-4348-966D-8AE7F0D99A56}" dt="2020-12-07T01:20:29.629" v="2181" actId="26606"/>
          <ac:spMkLst>
            <pc:docMk/>
            <pc:sldMk cId="554321228" sldId="263"/>
            <ac:spMk id="12" creationId="{081E4A58-353D-44AE-B2FC-2A74E2E400F7}"/>
          </ac:spMkLst>
        </pc:spChg>
      </pc:sldChg>
      <pc:sldChg chg="addSp modSp add">
        <pc:chgData name="kunjalpatel28@outlook.com" userId="e7343aa382124ccb" providerId="LiveId" clId="{3C626D45-8632-4348-966D-8AE7F0D99A56}" dt="2020-12-04T22:15:39.320" v="304" actId="14100"/>
        <pc:sldMkLst>
          <pc:docMk/>
          <pc:sldMk cId="1902867013" sldId="264"/>
        </pc:sldMkLst>
        <pc:spChg chg="mod">
          <ac:chgData name="kunjalpatel28@outlook.com" userId="e7343aa382124ccb" providerId="LiveId" clId="{3C626D45-8632-4348-966D-8AE7F0D99A56}" dt="2020-12-04T22:12:59.868" v="168" actId="20577"/>
          <ac:spMkLst>
            <pc:docMk/>
            <pc:sldMk cId="1902867013" sldId="264"/>
            <ac:spMk id="2" creationId="{6CA9591C-1761-4932-9CA7-874F11CBE864}"/>
          </ac:spMkLst>
        </pc:spChg>
        <pc:spChg chg="mod">
          <ac:chgData name="kunjalpatel28@outlook.com" userId="e7343aa382124ccb" providerId="LiveId" clId="{3C626D45-8632-4348-966D-8AE7F0D99A56}" dt="2020-12-04T22:15:02.297" v="297" actId="5793"/>
          <ac:spMkLst>
            <pc:docMk/>
            <pc:sldMk cId="1902867013" sldId="264"/>
            <ac:spMk id="3" creationId="{3C013781-23CC-49FF-A13B-0A077AD3769C}"/>
          </ac:spMkLst>
        </pc:spChg>
        <pc:picChg chg="add mod">
          <ac:chgData name="kunjalpatel28@outlook.com" userId="e7343aa382124ccb" providerId="LiveId" clId="{3C626D45-8632-4348-966D-8AE7F0D99A56}" dt="2020-12-04T22:15:39.320" v="304" actId="14100"/>
          <ac:picMkLst>
            <pc:docMk/>
            <pc:sldMk cId="1902867013" sldId="264"/>
            <ac:picMk id="4" creationId="{4A021A56-7FAA-4496-9D86-1E6822F187B2}"/>
          </ac:picMkLst>
        </pc:picChg>
      </pc:sldChg>
      <pc:sldChg chg="addSp delSp modSp add ord">
        <pc:chgData name="kunjalpatel28@outlook.com" userId="e7343aa382124ccb" providerId="LiveId" clId="{3C626D45-8632-4348-966D-8AE7F0D99A56}" dt="2020-12-04T22:10:32.374" v="120" actId="1076"/>
        <pc:sldMkLst>
          <pc:docMk/>
          <pc:sldMk cId="2968337189" sldId="265"/>
        </pc:sldMkLst>
        <pc:spChg chg="mod">
          <ac:chgData name="kunjalpatel28@outlook.com" userId="e7343aa382124ccb" providerId="LiveId" clId="{3C626D45-8632-4348-966D-8AE7F0D99A56}" dt="2020-12-04T22:10:27.524" v="119" actId="20577"/>
          <ac:spMkLst>
            <pc:docMk/>
            <pc:sldMk cId="2968337189" sldId="265"/>
            <ac:spMk id="2" creationId="{84801F5B-7083-4B4C-B31C-59EB7C0CAECA}"/>
          </ac:spMkLst>
        </pc:spChg>
        <pc:spChg chg="del mod">
          <ac:chgData name="kunjalpatel28@outlook.com" userId="e7343aa382124ccb" providerId="LiveId" clId="{3C626D45-8632-4348-966D-8AE7F0D99A56}" dt="2020-12-04T22:09:55.247" v="86" actId="478"/>
          <ac:spMkLst>
            <pc:docMk/>
            <pc:sldMk cId="2968337189" sldId="265"/>
            <ac:spMk id="3" creationId="{6781DAD0-7919-4CDF-98B3-9FEB12A41C62}"/>
          </ac:spMkLst>
        </pc:spChg>
        <pc:spChg chg="del">
          <ac:chgData name="kunjalpatel28@outlook.com" userId="e7343aa382124ccb" providerId="LiveId" clId="{3C626D45-8632-4348-966D-8AE7F0D99A56}" dt="2020-12-04T22:09:26.005" v="76"/>
          <ac:spMkLst>
            <pc:docMk/>
            <pc:sldMk cId="2968337189" sldId="265"/>
            <ac:spMk id="4" creationId="{84FC3C72-6F11-42D4-B709-1DB17923351F}"/>
          </ac:spMkLst>
        </pc:spChg>
        <pc:spChg chg="del mod">
          <ac:chgData name="kunjalpatel28@outlook.com" userId="e7343aa382124ccb" providerId="LiveId" clId="{3C626D45-8632-4348-966D-8AE7F0D99A56}" dt="2020-12-04T22:09:38.969" v="81" actId="478"/>
          <ac:spMkLst>
            <pc:docMk/>
            <pc:sldMk cId="2968337189" sldId="265"/>
            <ac:spMk id="5" creationId="{0FE039E5-5E40-445D-9F52-BA4077400A11}"/>
          </ac:spMkLst>
        </pc:spChg>
        <pc:spChg chg="del">
          <ac:chgData name="kunjalpatel28@outlook.com" userId="e7343aa382124ccb" providerId="LiveId" clId="{3C626D45-8632-4348-966D-8AE7F0D99A56}" dt="2020-12-04T22:09:33.148" v="77" actId="478"/>
          <ac:spMkLst>
            <pc:docMk/>
            <pc:sldMk cId="2968337189" sldId="265"/>
            <ac:spMk id="6" creationId="{957542BF-D103-423F-9234-6E8FE5E30E01}"/>
          </ac:spMkLst>
        </pc:spChg>
        <pc:spChg chg="add del mod">
          <ac:chgData name="kunjalpatel28@outlook.com" userId="e7343aa382124ccb" providerId="LiveId" clId="{3C626D45-8632-4348-966D-8AE7F0D99A56}" dt="2020-12-04T22:09:47.550" v="84" actId="478"/>
          <ac:spMkLst>
            <pc:docMk/>
            <pc:sldMk cId="2968337189" sldId="265"/>
            <ac:spMk id="9" creationId="{8CE67D3E-9759-42FA-A107-502C90BDDD58}"/>
          </ac:spMkLst>
        </pc:spChg>
        <pc:picChg chg="add mod">
          <ac:chgData name="kunjalpatel28@outlook.com" userId="e7343aa382124ccb" providerId="LiveId" clId="{3C626D45-8632-4348-966D-8AE7F0D99A56}" dt="2020-12-04T22:10:32.374" v="120" actId="1076"/>
          <ac:picMkLst>
            <pc:docMk/>
            <pc:sldMk cId="2968337189" sldId="265"/>
            <ac:picMk id="7" creationId="{6590F9A3-B363-4E79-B56E-5239534B61B2}"/>
          </ac:picMkLst>
        </pc:picChg>
      </pc:sldChg>
      <pc:sldChg chg="addSp modSp add mod setBg">
        <pc:chgData name="kunjalpatel28@outlook.com" userId="e7343aa382124ccb" providerId="LiveId" clId="{3C626D45-8632-4348-966D-8AE7F0D99A56}" dt="2020-12-07T01:20:58.158" v="2183" actId="113"/>
        <pc:sldMkLst>
          <pc:docMk/>
          <pc:sldMk cId="3503776208" sldId="266"/>
        </pc:sldMkLst>
        <pc:spChg chg="mod">
          <ac:chgData name="kunjalpatel28@outlook.com" userId="e7343aa382124ccb" providerId="LiveId" clId="{3C626D45-8632-4348-966D-8AE7F0D99A56}" dt="2020-12-07T01:20:48.519" v="2182" actId="26606"/>
          <ac:spMkLst>
            <pc:docMk/>
            <pc:sldMk cId="3503776208" sldId="266"/>
            <ac:spMk id="2" creationId="{BC18235E-9F32-440F-9228-7E511677A3C5}"/>
          </ac:spMkLst>
        </pc:spChg>
        <pc:spChg chg="mod">
          <ac:chgData name="kunjalpatel28@outlook.com" userId="e7343aa382124ccb" providerId="LiveId" clId="{3C626D45-8632-4348-966D-8AE7F0D99A56}" dt="2020-12-07T01:20:58.158" v="2183" actId="113"/>
          <ac:spMkLst>
            <pc:docMk/>
            <pc:sldMk cId="3503776208" sldId="266"/>
            <ac:spMk id="3" creationId="{819D71A9-EF6A-4ECC-A6B4-47E6AA1A5A4F}"/>
          </ac:spMkLst>
        </pc:spChg>
        <pc:spChg chg="add">
          <ac:chgData name="kunjalpatel28@outlook.com" userId="e7343aa382124ccb" providerId="LiveId" clId="{3C626D45-8632-4348-966D-8AE7F0D99A56}" dt="2020-12-07T01:20:48.519" v="2182" actId="26606"/>
          <ac:spMkLst>
            <pc:docMk/>
            <pc:sldMk cId="3503776208" sldId="266"/>
            <ac:spMk id="8" creationId="{907EF6B7-1338-4443-8C46-6A318D952DFD}"/>
          </ac:spMkLst>
        </pc:spChg>
        <pc:spChg chg="add">
          <ac:chgData name="kunjalpatel28@outlook.com" userId="e7343aa382124ccb" providerId="LiveId" clId="{3C626D45-8632-4348-966D-8AE7F0D99A56}" dt="2020-12-07T01:20:48.519" v="2182" actId="26606"/>
          <ac:spMkLst>
            <pc:docMk/>
            <pc:sldMk cId="3503776208" sldId="266"/>
            <ac:spMk id="10" creationId="{DAAE4CDD-124C-4DCF-9584-B6033B545DD5}"/>
          </ac:spMkLst>
        </pc:spChg>
        <pc:spChg chg="add">
          <ac:chgData name="kunjalpatel28@outlook.com" userId="e7343aa382124ccb" providerId="LiveId" clId="{3C626D45-8632-4348-966D-8AE7F0D99A56}" dt="2020-12-07T01:20:48.519" v="2182" actId="26606"/>
          <ac:spMkLst>
            <pc:docMk/>
            <pc:sldMk cId="3503776208" sldId="266"/>
            <ac:spMk id="12" creationId="{081E4A58-353D-44AE-B2FC-2A74E2E400F7}"/>
          </ac:spMkLst>
        </pc:spChg>
      </pc:sldChg>
      <pc:sldChg chg="addSp modSp add mod setBg">
        <pc:chgData name="kunjalpatel28@outlook.com" userId="e7343aa382124ccb" providerId="LiveId" clId="{3C626D45-8632-4348-966D-8AE7F0D99A56}" dt="2020-12-07T01:22:01.317" v="2206" actId="33524"/>
        <pc:sldMkLst>
          <pc:docMk/>
          <pc:sldMk cId="439341335" sldId="267"/>
        </pc:sldMkLst>
        <pc:spChg chg="mod">
          <ac:chgData name="kunjalpatel28@outlook.com" userId="e7343aa382124ccb" providerId="LiveId" clId="{3C626D45-8632-4348-966D-8AE7F0D99A56}" dt="2020-12-07T01:21:07.671" v="2184" actId="26606"/>
          <ac:spMkLst>
            <pc:docMk/>
            <pc:sldMk cId="439341335" sldId="267"/>
            <ac:spMk id="2" creationId="{628FFE07-C0F8-46C5-8BC6-3B478342A97A}"/>
          </ac:spMkLst>
        </pc:spChg>
        <pc:spChg chg="mod">
          <ac:chgData name="kunjalpatel28@outlook.com" userId="e7343aa382124ccb" providerId="LiveId" clId="{3C626D45-8632-4348-966D-8AE7F0D99A56}" dt="2020-12-07T01:22:01.317" v="2206" actId="33524"/>
          <ac:spMkLst>
            <pc:docMk/>
            <pc:sldMk cId="439341335" sldId="267"/>
            <ac:spMk id="3" creationId="{29BD00A5-D49D-4AF5-AC72-0FA972264AE9}"/>
          </ac:spMkLst>
        </pc:spChg>
        <pc:spChg chg="add">
          <ac:chgData name="kunjalpatel28@outlook.com" userId="e7343aa382124ccb" providerId="LiveId" clId="{3C626D45-8632-4348-966D-8AE7F0D99A56}" dt="2020-12-07T01:21:07.671" v="2184" actId="26606"/>
          <ac:spMkLst>
            <pc:docMk/>
            <pc:sldMk cId="439341335" sldId="267"/>
            <ac:spMk id="8" creationId="{907EF6B7-1338-4443-8C46-6A318D952DFD}"/>
          </ac:spMkLst>
        </pc:spChg>
        <pc:spChg chg="add">
          <ac:chgData name="kunjalpatel28@outlook.com" userId="e7343aa382124ccb" providerId="LiveId" clId="{3C626D45-8632-4348-966D-8AE7F0D99A56}" dt="2020-12-07T01:21:07.671" v="2184" actId="26606"/>
          <ac:spMkLst>
            <pc:docMk/>
            <pc:sldMk cId="439341335" sldId="267"/>
            <ac:spMk id="10" creationId="{DAAE4CDD-124C-4DCF-9584-B6033B545DD5}"/>
          </ac:spMkLst>
        </pc:spChg>
        <pc:spChg chg="add">
          <ac:chgData name="kunjalpatel28@outlook.com" userId="e7343aa382124ccb" providerId="LiveId" clId="{3C626D45-8632-4348-966D-8AE7F0D99A56}" dt="2020-12-07T01:21:07.671" v="2184" actId="26606"/>
          <ac:spMkLst>
            <pc:docMk/>
            <pc:sldMk cId="439341335" sldId="267"/>
            <ac:spMk id="12" creationId="{081E4A58-353D-44AE-B2FC-2A74E2E400F7}"/>
          </ac:spMkLst>
        </pc:spChg>
      </pc:sldChg>
      <pc:sldChg chg="addSp modSp add mod setBg">
        <pc:chgData name="kunjalpatel28@outlook.com" userId="e7343aa382124ccb" providerId="LiveId" clId="{3C626D45-8632-4348-966D-8AE7F0D99A56}" dt="2020-12-07T01:22:10.198" v="2207" actId="26606"/>
        <pc:sldMkLst>
          <pc:docMk/>
          <pc:sldMk cId="3990736478" sldId="268"/>
        </pc:sldMkLst>
        <pc:spChg chg="mod">
          <ac:chgData name="kunjalpatel28@outlook.com" userId="e7343aa382124ccb" providerId="LiveId" clId="{3C626D45-8632-4348-966D-8AE7F0D99A56}" dt="2020-12-07T01:22:10.198" v="2207" actId="26606"/>
          <ac:spMkLst>
            <pc:docMk/>
            <pc:sldMk cId="3990736478" sldId="268"/>
            <ac:spMk id="2" creationId="{D6B1706D-12B4-4868-A8F4-DBC5E3E1B888}"/>
          </ac:spMkLst>
        </pc:spChg>
        <pc:spChg chg="mod">
          <ac:chgData name="kunjalpatel28@outlook.com" userId="e7343aa382124ccb" providerId="LiveId" clId="{3C626D45-8632-4348-966D-8AE7F0D99A56}" dt="2020-12-07T01:22:10.198" v="2207" actId="26606"/>
          <ac:spMkLst>
            <pc:docMk/>
            <pc:sldMk cId="3990736478" sldId="268"/>
            <ac:spMk id="3" creationId="{010D5FB8-D6C4-41F2-B737-CD0DA8AC4D54}"/>
          </ac:spMkLst>
        </pc:spChg>
        <pc:spChg chg="add">
          <ac:chgData name="kunjalpatel28@outlook.com" userId="e7343aa382124ccb" providerId="LiveId" clId="{3C626D45-8632-4348-966D-8AE7F0D99A56}" dt="2020-12-07T01:22:10.198" v="2207" actId="26606"/>
          <ac:spMkLst>
            <pc:docMk/>
            <pc:sldMk cId="3990736478" sldId="268"/>
            <ac:spMk id="8" creationId="{907EF6B7-1338-4443-8C46-6A318D952DFD}"/>
          </ac:spMkLst>
        </pc:spChg>
        <pc:spChg chg="add">
          <ac:chgData name="kunjalpatel28@outlook.com" userId="e7343aa382124ccb" providerId="LiveId" clId="{3C626D45-8632-4348-966D-8AE7F0D99A56}" dt="2020-12-07T01:22:10.198" v="2207" actId="26606"/>
          <ac:spMkLst>
            <pc:docMk/>
            <pc:sldMk cId="3990736478" sldId="268"/>
            <ac:spMk id="10" creationId="{DAAE4CDD-124C-4DCF-9584-B6033B545DD5}"/>
          </ac:spMkLst>
        </pc:spChg>
        <pc:spChg chg="add">
          <ac:chgData name="kunjalpatel28@outlook.com" userId="e7343aa382124ccb" providerId="LiveId" clId="{3C626D45-8632-4348-966D-8AE7F0D99A56}" dt="2020-12-07T01:22:10.198" v="2207" actId="26606"/>
          <ac:spMkLst>
            <pc:docMk/>
            <pc:sldMk cId="3990736478" sldId="268"/>
            <ac:spMk id="12" creationId="{081E4A58-353D-44AE-B2FC-2A74E2E400F7}"/>
          </ac:spMkLst>
        </pc:spChg>
      </pc:sldChg>
      <pc:sldChg chg="addSp modSp add mod setBg">
        <pc:chgData name="kunjalpatel28@outlook.com" userId="e7343aa382124ccb" providerId="LiveId" clId="{3C626D45-8632-4348-966D-8AE7F0D99A56}" dt="2020-12-07T01:22:30.942" v="2209" actId="313"/>
        <pc:sldMkLst>
          <pc:docMk/>
          <pc:sldMk cId="2301924831" sldId="269"/>
        </pc:sldMkLst>
        <pc:spChg chg="mod">
          <ac:chgData name="kunjalpatel28@outlook.com" userId="e7343aa382124ccb" providerId="LiveId" clId="{3C626D45-8632-4348-966D-8AE7F0D99A56}" dt="2020-12-07T01:22:23.838" v="2208" actId="26606"/>
          <ac:spMkLst>
            <pc:docMk/>
            <pc:sldMk cId="2301924831" sldId="269"/>
            <ac:spMk id="2" creationId="{21371EF7-FE41-4C18-8DC6-70C8A4E67D98}"/>
          </ac:spMkLst>
        </pc:spChg>
        <pc:spChg chg="mod">
          <ac:chgData name="kunjalpatel28@outlook.com" userId="e7343aa382124ccb" providerId="LiveId" clId="{3C626D45-8632-4348-966D-8AE7F0D99A56}" dt="2020-12-07T01:22:30.942" v="2209" actId="313"/>
          <ac:spMkLst>
            <pc:docMk/>
            <pc:sldMk cId="2301924831" sldId="269"/>
            <ac:spMk id="3" creationId="{27C6984B-99B1-4241-8D92-302630553D7F}"/>
          </ac:spMkLst>
        </pc:spChg>
        <pc:spChg chg="add">
          <ac:chgData name="kunjalpatel28@outlook.com" userId="e7343aa382124ccb" providerId="LiveId" clId="{3C626D45-8632-4348-966D-8AE7F0D99A56}" dt="2020-12-07T01:22:23.838" v="2208" actId="26606"/>
          <ac:spMkLst>
            <pc:docMk/>
            <pc:sldMk cId="2301924831" sldId="269"/>
            <ac:spMk id="8" creationId="{907EF6B7-1338-4443-8C46-6A318D952DFD}"/>
          </ac:spMkLst>
        </pc:spChg>
        <pc:spChg chg="add">
          <ac:chgData name="kunjalpatel28@outlook.com" userId="e7343aa382124ccb" providerId="LiveId" clId="{3C626D45-8632-4348-966D-8AE7F0D99A56}" dt="2020-12-07T01:22:23.838" v="2208" actId="26606"/>
          <ac:spMkLst>
            <pc:docMk/>
            <pc:sldMk cId="2301924831" sldId="269"/>
            <ac:spMk id="10" creationId="{DAAE4CDD-124C-4DCF-9584-B6033B545DD5}"/>
          </ac:spMkLst>
        </pc:spChg>
        <pc:spChg chg="add">
          <ac:chgData name="kunjalpatel28@outlook.com" userId="e7343aa382124ccb" providerId="LiveId" clId="{3C626D45-8632-4348-966D-8AE7F0D99A56}" dt="2020-12-07T01:22:23.838" v="2208" actId="26606"/>
          <ac:spMkLst>
            <pc:docMk/>
            <pc:sldMk cId="2301924831" sldId="269"/>
            <ac:spMk id="12" creationId="{081E4A58-353D-44AE-B2FC-2A74E2E400F7}"/>
          </ac:spMkLst>
        </pc:spChg>
      </pc:sldChg>
      <pc:sldChg chg="addSp modSp add mod setBg">
        <pc:chgData name="kunjalpatel28@outlook.com" userId="e7343aa382124ccb" providerId="LiveId" clId="{3C626D45-8632-4348-966D-8AE7F0D99A56}" dt="2020-12-07T01:22:55.349" v="2210" actId="26606"/>
        <pc:sldMkLst>
          <pc:docMk/>
          <pc:sldMk cId="1224995835" sldId="270"/>
        </pc:sldMkLst>
        <pc:spChg chg="mod">
          <ac:chgData name="kunjalpatel28@outlook.com" userId="e7343aa382124ccb" providerId="LiveId" clId="{3C626D45-8632-4348-966D-8AE7F0D99A56}" dt="2020-12-07T01:22:55.349" v="2210" actId="26606"/>
          <ac:spMkLst>
            <pc:docMk/>
            <pc:sldMk cId="1224995835" sldId="270"/>
            <ac:spMk id="2" creationId="{79FAB442-56A4-4D30-8FB2-E130B3090712}"/>
          </ac:spMkLst>
        </pc:spChg>
        <pc:spChg chg="mod">
          <ac:chgData name="kunjalpatel28@outlook.com" userId="e7343aa382124ccb" providerId="LiveId" clId="{3C626D45-8632-4348-966D-8AE7F0D99A56}" dt="2020-12-07T01:22:55.349" v="2210" actId="26606"/>
          <ac:spMkLst>
            <pc:docMk/>
            <pc:sldMk cId="1224995835" sldId="270"/>
            <ac:spMk id="3" creationId="{DD46D792-41BF-42B0-9D89-2C2DB583BA3A}"/>
          </ac:spMkLst>
        </pc:spChg>
        <pc:spChg chg="add">
          <ac:chgData name="kunjalpatel28@outlook.com" userId="e7343aa382124ccb" providerId="LiveId" clId="{3C626D45-8632-4348-966D-8AE7F0D99A56}" dt="2020-12-07T01:22:55.349" v="2210" actId="26606"/>
          <ac:spMkLst>
            <pc:docMk/>
            <pc:sldMk cId="1224995835" sldId="270"/>
            <ac:spMk id="8" creationId="{1BB867FF-FC45-48F7-8104-F89BE54909F1}"/>
          </ac:spMkLst>
        </pc:spChg>
        <pc:spChg chg="add">
          <ac:chgData name="kunjalpatel28@outlook.com" userId="e7343aa382124ccb" providerId="LiveId" clId="{3C626D45-8632-4348-966D-8AE7F0D99A56}" dt="2020-12-07T01:22:55.349" v="2210" actId="26606"/>
          <ac:spMkLst>
            <pc:docMk/>
            <pc:sldMk cId="1224995835" sldId="270"/>
            <ac:spMk id="10" creationId="{8BB56887-D0D5-4F0C-9E19-7247EB83C8B7}"/>
          </ac:spMkLst>
        </pc:spChg>
        <pc:spChg chg="add">
          <ac:chgData name="kunjalpatel28@outlook.com" userId="e7343aa382124ccb" providerId="LiveId" clId="{3C626D45-8632-4348-966D-8AE7F0D99A56}" dt="2020-12-07T01:22:55.349" v="2210" actId="26606"/>
          <ac:spMkLst>
            <pc:docMk/>
            <pc:sldMk cId="1224995835" sldId="270"/>
            <ac:spMk id="12" creationId="{081E4A58-353D-44AE-B2FC-2A74E2E400F7}"/>
          </ac:spMkLst>
        </pc:spChg>
      </pc:sldChg>
      <pc:sldChg chg="addSp modSp add mod setBg">
        <pc:chgData name="kunjalpatel28@outlook.com" userId="e7343aa382124ccb" providerId="LiveId" clId="{3C626D45-8632-4348-966D-8AE7F0D99A56}" dt="2020-12-07T14:42:39.233" v="2292" actId="20577"/>
        <pc:sldMkLst>
          <pc:docMk/>
          <pc:sldMk cId="3996142311" sldId="271"/>
        </pc:sldMkLst>
        <pc:spChg chg="mod">
          <ac:chgData name="kunjalpatel28@outlook.com" userId="e7343aa382124ccb" providerId="LiveId" clId="{3C626D45-8632-4348-966D-8AE7F0D99A56}" dt="2020-12-07T01:24:17.991" v="2231" actId="26606"/>
          <ac:spMkLst>
            <pc:docMk/>
            <pc:sldMk cId="3996142311" sldId="271"/>
            <ac:spMk id="2" creationId="{1EEE730F-AE22-4C2B-8CAC-3FC4FADDFE1E}"/>
          </ac:spMkLst>
        </pc:spChg>
        <pc:spChg chg="mod">
          <ac:chgData name="kunjalpatel28@outlook.com" userId="e7343aa382124ccb" providerId="LiveId" clId="{3C626D45-8632-4348-966D-8AE7F0D99A56}" dt="2020-12-07T14:42:39.233" v="2292" actId="20577"/>
          <ac:spMkLst>
            <pc:docMk/>
            <pc:sldMk cId="3996142311" sldId="271"/>
            <ac:spMk id="3" creationId="{8A475EF4-5783-43DA-A5A6-AB1AF67802F9}"/>
          </ac:spMkLst>
        </pc:spChg>
        <pc:spChg chg="add">
          <ac:chgData name="kunjalpatel28@outlook.com" userId="e7343aa382124ccb" providerId="LiveId" clId="{3C626D45-8632-4348-966D-8AE7F0D99A56}" dt="2020-12-07T01:24:17.991" v="2231" actId="26606"/>
          <ac:spMkLst>
            <pc:docMk/>
            <pc:sldMk cId="3996142311" sldId="271"/>
            <ac:spMk id="8" creationId="{1BB867FF-FC45-48F7-8104-F89BE54909F1}"/>
          </ac:spMkLst>
        </pc:spChg>
        <pc:spChg chg="add">
          <ac:chgData name="kunjalpatel28@outlook.com" userId="e7343aa382124ccb" providerId="LiveId" clId="{3C626D45-8632-4348-966D-8AE7F0D99A56}" dt="2020-12-07T01:24:17.991" v="2231" actId="26606"/>
          <ac:spMkLst>
            <pc:docMk/>
            <pc:sldMk cId="3996142311" sldId="271"/>
            <ac:spMk id="10" creationId="{8BB56887-D0D5-4F0C-9E19-7247EB83C8B7}"/>
          </ac:spMkLst>
        </pc:spChg>
        <pc:spChg chg="add">
          <ac:chgData name="kunjalpatel28@outlook.com" userId="e7343aa382124ccb" providerId="LiveId" clId="{3C626D45-8632-4348-966D-8AE7F0D99A56}" dt="2020-12-07T01:24:17.991" v="2231" actId="26606"/>
          <ac:spMkLst>
            <pc:docMk/>
            <pc:sldMk cId="3996142311" sldId="271"/>
            <ac:spMk id="12" creationId="{081E4A58-353D-44AE-B2FC-2A74E2E400F7}"/>
          </ac:spMkLst>
        </pc:spChg>
      </pc:sldChg>
      <pc:sldChg chg="addSp delSp modSp add mod setBg">
        <pc:chgData name="kunjalpatel28@outlook.com" userId="e7343aa382124ccb" providerId="LiveId" clId="{3C626D45-8632-4348-966D-8AE7F0D99A56}" dt="2020-12-07T01:24:44.295" v="2236" actId="26606"/>
        <pc:sldMkLst>
          <pc:docMk/>
          <pc:sldMk cId="2644016817" sldId="272"/>
        </pc:sldMkLst>
        <pc:spChg chg="mod">
          <ac:chgData name="kunjalpatel28@outlook.com" userId="e7343aa382124ccb" providerId="LiveId" clId="{3C626D45-8632-4348-966D-8AE7F0D99A56}" dt="2020-12-07T01:24:44.295" v="2236" actId="26606"/>
          <ac:spMkLst>
            <pc:docMk/>
            <pc:sldMk cId="2644016817" sldId="272"/>
            <ac:spMk id="2" creationId="{F466D90F-95F6-4A9A-A52E-2CD096F9E311}"/>
          </ac:spMkLst>
        </pc:spChg>
        <pc:spChg chg="add del mod">
          <ac:chgData name="kunjalpatel28@outlook.com" userId="e7343aa382124ccb" providerId="LiveId" clId="{3C626D45-8632-4348-966D-8AE7F0D99A56}" dt="2020-12-07T01:24:44.295" v="2236" actId="26606"/>
          <ac:spMkLst>
            <pc:docMk/>
            <pc:sldMk cId="2644016817" sldId="272"/>
            <ac:spMk id="3" creationId="{3940FB4F-8839-46A9-9897-1DB0B4FF541C}"/>
          </ac:spMkLst>
        </pc:spChg>
        <pc:spChg chg="add">
          <ac:chgData name="kunjalpatel28@outlook.com" userId="e7343aa382124ccb" providerId="LiveId" clId="{3C626D45-8632-4348-966D-8AE7F0D99A56}" dt="2020-12-07T01:24:44.295" v="2236" actId="26606"/>
          <ac:spMkLst>
            <pc:docMk/>
            <pc:sldMk cId="2644016817" sldId="272"/>
            <ac:spMk id="8" creationId="{907EF6B7-1338-4443-8C46-6A318D952DFD}"/>
          </ac:spMkLst>
        </pc:spChg>
        <pc:spChg chg="add del">
          <ac:chgData name="kunjalpatel28@outlook.com" userId="e7343aa382124ccb" providerId="LiveId" clId="{3C626D45-8632-4348-966D-8AE7F0D99A56}" dt="2020-12-07T01:24:39.437" v="2233" actId="26606"/>
          <ac:spMkLst>
            <pc:docMk/>
            <pc:sldMk cId="2644016817" sldId="272"/>
            <ac:spMk id="9" creationId="{7DA1F35B-C8F7-4A5A-9339-7DA4D785B300}"/>
          </ac:spMkLst>
        </pc:spChg>
        <pc:spChg chg="add">
          <ac:chgData name="kunjalpatel28@outlook.com" userId="e7343aa382124ccb" providerId="LiveId" clId="{3C626D45-8632-4348-966D-8AE7F0D99A56}" dt="2020-12-07T01:24:44.295" v="2236" actId="26606"/>
          <ac:spMkLst>
            <pc:docMk/>
            <pc:sldMk cId="2644016817" sldId="272"/>
            <ac:spMk id="10" creationId="{DAAE4CDD-124C-4DCF-9584-B6033B545DD5}"/>
          </ac:spMkLst>
        </pc:spChg>
        <pc:spChg chg="add del">
          <ac:chgData name="kunjalpatel28@outlook.com" userId="e7343aa382124ccb" providerId="LiveId" clId="{3C626D45-8632-4348-966D-8AE7F0D99A56}" dt="2020-12-07T01:24:39.437" v="2233" actId="26606"/>
          <ac:spMkLst>
            <pc:docMk/>
            <pc:sldMk cId="2644016817" sldId="272"/>
            <ac:spMk id="11" creationId="{B2D4AD41-40DA-4A81-92F5-B6E3BA1ED82A}"/>
          </ac:spMkLst>
        </pc:spChg>
        <pc:spChg chg="add">
          <ac:chgData name="kunjalpatel28@outlook.com" userId="e7343aa382124ccb" providerId="LiveId" clId="{3C626D45-8632-4348-966D-8AE7F0D99A56}" dt="2020-12-07T01:24:44.295" v="2236" actId="26606"/>
          <ac:spMkLst>
            <pc:docMk/>
            <pc:sldMk cId="2644016817" sldId="272"/>
            <ac:spMk id="12" creationId="{081E4A58-353D-44AE-B2FC-2A74E2E400F7}"/>
          </ac:spMkLst>
        </pc:spChg>
        <pc:spChg chg="add del">
          <ac:chgData name="kunjalpatel28@outlook.com" userId="e7343aa382124ccb" providerId="LiveId" clId="{3C626D45-8632-4348-966D-8AE7F0D99A56}" dt="2020-12-07T01:24:44.289" v="2235" actId="26606"/>
          <ac:spMkLst>
            <pc:docMk/>
            <pc:sldMk cId="2644016817" sldId="272"/>
            <ac:spMk id="34" creationId="{D55CD764-972B-4CA5-A885-53E55C63E174}"/>
          </ac:spMkLst>
        </pc:spChg>
        <pc:spChg chg="add del">
          <ac:chgData name="kunjalpatel28@outlook.com" userId="e7343aa382124ccb" providerId="LiveId" clId="{3C626D45-8632-4348-966D-8AE7F0D99A56}" dt="2020-12-07T01:24:44.289" v="2235" actId="26606"/>
          <ac:spMkLst>
            <pc:docMk/>
            <pc:sldMk cId="2644016817" sldId="272"/>
            <ac:spMk id="35" creationId="{E3E51905-F374-4E1A-97CF-B741584B74D5}"/>
          </ac:spMkLst>
        </pc:spChg>
        <pc:spChg chg="add del">
          <ac:chgData name="kunjalpatel28@outlook.com" userId="e7343aa382124ccb" providerId="LiveId" clId="{3C626D45-8632-4348-966D-8AE7F0D99A56}" dt="2020-12-07T01:24:44.289" v="2235" actId="26606"/>
          <ac:spMkLst>
            <pc:docMk/>
            <pc:sldMk cId="2644016817" sldId="272"/>
            <ac:spMk id="36" creationId="{34165AB3-7006-4430-BCE3-25476BE13322}"/>
          </ac:spMkLst>
        </pc:spChg>
        <pc:spChg chg="add">
          <ac:chgData name="kunjalpatel28@outlook.com" userId="e7343aa382124ccb" providerId="LiveId" clId="{3C626D45-8632-4348-966D-8AE7F0D99A56}" dt="2020-12-07T01:24:44.295" v="2236" actId="26606"/>
          <ac:spMkLst>
            <pc:docMk/>
            <pc:sldMk cId="2644016817" sldId="272"/>
            <ac:spMk id="39" creationId="{3940FB4F-8839-46A9-9897-1DB0B4FF541C}"/>
          </ac:spMkLst>
        </pc:spChg>
        <pc:grpChg chg="add del">
          <ac:chgData name="kunjalpatel28@outlook.com" userId="e7343aa382124ccb" providerId="LiveId" clId="{3C626D45-8632-4348-966D-8AE7F0D99A56}" dt="2020-12-07T01:24:44.289" v="2235" actId="26606"/>
          <ac:grpSpMkLst>
            <pc:docMk/>
            <pc:sldMk cId="2644016817" sldId="272"/>
            <ac:grpSpMk id="13" creationId="{22725F33-435F-480E-996D-205671CDC409}"/>
          </ac:grpSpMkLst>
        </pc:grpChg>
        <pc:graphicFrameChg chg="add del">
          <ac:chgData name="kunjalpatel28@outlook.com" userId="e7343aa382124ccb" providerId="LiveId" clId="{3C626D45-8632-4348-966D-8AE7F0D99A56}" dt="2020-12-07T01:24:39.437" v="2233" actId="26606"/>
          <ac:graphicFrameMkLst>
            <pc:docMk/>
            <pc:sldMk cId="2644016817" sldId="272"/>
            <ac:graphicFrameMk id="5" creationId="{D9E40B00-2CE6-40DD-ABAF-D4E5ABD8D3CB}"/>
          </ac:graphicFrameMkLst>
        </pc:graphicFrameChg>
        <pc:graphicFrameChg chg="add del">
          <ac:chgData name="kunjalpatel28@outlook.com" userId="e7343aa382124ccb" providerId="LiveId" clId="{3C626D45-8632-4348-966D-8AE7F0D99A56}" dt="2020-12-07T01:24:44.289" v="2235" actId="26606"/>
          <ac:graphicFrameMkLst>
            <pc:docMk/>
            <pc:sldMk cId="2644016817" sldId="272"/>
            <ac:graphicFrameMk id="37" creationId="{7CCDA402-DCE7-432A-97CB-1BD15160C907}"/>
          </ac:graphicFrameMkLst>
        </pc:graphicFrameChg>
      </pc:sldChg>
      <pc:sldChg chg="addSp delSp modSp add mod setBg delDesignElem">
        <pc:chgData name="kunjalpatel28@outlook.com" userId="e7343aa382124ccb" providerId="LiveId" clId="{3C626D45-8632-4348-966D-8AE7F0D99A56}" dt="2020-12-07T01:13:55.317" v="2137"/>
        <pc:sldMkLst>
          <pc:docMk/>
          <pc:sldMk cId="832933058" sldId="273"/>
        </pc:sldMkLst>
        <pc:spChg chg="mod">
          <ac:chgData name="kunjalpatel28@outlook.com" userId="e7343aa382124ccb" providerId="LiveId" clId="{3C626D45-8632-4348-966D-8AE7F0D99A56}" dt="2020-12-06T02:41:50.677" v="947" actId="20577"/>
          <ac:spMkLst>
            <pc:docMk/>
            <pc:sldMk cId="832933058" sldId="273"/>
            <ac:spMk id="2" creationId="{3F004492-0E58-4EE1-A1E4-1905D2845935}"/>
          </ac:spMkLst>
        </pc:spChg>
        <pc:spChg chg="mod ord">
          <ac:chgData name="kunjalpatel28@outlook.com" userId="e7343aa382124ccb" providerId="LiveId" clId="{3C626D45-8632-4348-966D-8AE7F0D99A56}" dt="2020-12-06T03:00:37.580" v="1262" actId="14100"/>
          <ac:spMkLst>
            <pc:docMk/>
            <pc:sldMk cId="832933058" sldId="273"/>
            <ac:spMk id="3" creationId="{4E3E81BA-DE8B-4AC7-B2FB-E130EA170EB2}"/>
          </ac:spMkLst>
        </pc:spChg>
        <pc:spChg chg="add del">
          <ac:chgData name="kunjalpatel28@outlook.com" userId="e7343aa382124ccb" providerId="LiveId" clId="{3C626D45-8632-4348-966D-8AE7F0D99A56}" dt="2020-12-06T02:40:46.003" v="886" actId="26606"/>
          <ac:spMkLst>
            <pc:docMk/>
            <pc:sldMk cId="832933058" sldId="273"/>
            <ac:spMk id="9" creationId="{9427AF5F-9A0E-42B7-A252-FD64C9885F9C}"/>
          </ac:spMkLst>
        </pc:spChg>
        <pc:spChg chg="add del">
          <ac:chgData name="kunjalpatel28@outlook.com" userId="e7343aa382124ccb" providerId="LiveId" clId="{3C626D45-8632-4348-966D-8AE7F0D99A56}" dt="2020-12-06T03:00:31.350" v="1260" actId="26606"/>
          <ac:spMkLst>
            <pc:docMk/>
            <pc:sldMk cId="832933058" sldId="273"/>
            <ac:spMk id="11" creationId="{EBF87945-A001-489F-9D9B-7D9435F0B9CA}"/>
          </ac:spMkLst>
        </pc:spChg>
        <pc:spChg chg="add del">
          <ac:chgData name="kunjalpatel28@outlook.com" userId="e7343aa382124ccb" providerId="LiveId" clId="{3C626D45-8632-4348-966D-8AE7F0D99A56}" dt="2020-12-07T01:13:55.317" v="2137"/>
          <ac:spMkLst>
            <pc:docMk/>
            <pc:sldMk cId="832933058" sldId="273"/>
            <ac:spMk id="16" creationId="{EBF87945-A001-489F-9D9B-7D9435F0B9CA}"/>
          </ac:spMkLst>
        </pc:spChg>
        <pc:picChg chg="add del mod">
          <ac:chgData name="kunjalpatel28@outlook.com" userId="e7343aa382124ccb" providerId="LiveId" clId="{3C626D45-8632-4348-966D-8AE7F0D99A56}" dt="2020-12-06T02:59:51.335" v="1256" actId="478"/>
          <ac:picMkLst>
            <pc:docMk/>
            <pc:sldMk cId="832933058" sldId="273"/>
            <ac:picMk id="4" creationId="{1086A810-569B-41C8-A0EE-DEA19FD19197}"/>
          </ac:picMkLst>
        </pc:picChg>
        <pc:picChg chg="add mod">
          <ac:chgData name="kunjalpatel28@outlook.com" userId="e7343aa382124ccb" providerId="LiveId" clId="{3C626D45-8632-4348-966D-8AE7F0D99A56}" dt="2020-12-06T03:00:58.017" v="1266" actId="14100"/>
          <ac:picMkLst>
            <pc:docMk/>
            <pc:sldMk cId="832933058" sldId="273"/>
            <ac:picMk id="6" creationId="{658968E4-CB93-45F6-A40A-397D69C03C0C}"/>
          </ac:picMkLst>
        </pc:picChg>
      </pc:sldChg>
      <pc:sldChg chg="addSp delSp modSp add mod setBg delDesignElem">
        <pc:chgData name="kunjalpatel28@outlook.com" userId="e7343aa382124ccb" providerId="LiveId" clId="{3C626D45-8632-4348-966D-8AE7F0D99A56}" dt="2020-12-07T14:44:29.093" v="2316" actId="20577"/>
        <pc:sldMkLst>
          <pc:docMk/>
          <pc:sldMk cId="1754512147" sldId="274"/>
        </pc:sldMkLst>
        <pc:spChg chg="mod">
          <ac:chgData name="kunjalpatel28@outlook.com" userId="e7343aa382124ccb" providerId="LiveId" clId="{3C626D45-8632-4348-966D-8AE7F0D99A56}" dt="2020-12-06T02:42:47.053" v="993" actId="26606"/>
          <ac:spMkLst>
            <pc:docMk/>
            <pc:sldMk cId="1754512147" sldId="274"/>
            <ac:spMk id="2" creationId="{386B2F38-25B4-4E4F-BDE5-FF35B784FD2E}"/>
          </ac:spMkLst>
        </pc:spChg>
        <pc:spChg chg="mod">
          <ac:chgData name="kunjalpatel28@outlook.com" userId="e7343aa382124ccb" providerId="LiveId" clId="{3C626D45-8632-4348-966D-8AE7F0D99A56}" dt="2020-12-07T14:44:29.093" v="2316" actId="20577"/>
          <ac:spMkLst>
            <pc:docMk/>
            <pc:sldMk cId="1754512147" sldId="274"/>
            <ac:spMk id="3" creationId="{A3BD0D7D-487A-45EB-9BE4-0A65BF7E62A8}"/>
          </ac:spMkLst>
        </pc:spChg>
        <pc:spChg chg="add del">
          <ac:chgData name="kunjalpatel28@outlook.com" userId="e7343aa382124ccb" providerId="LiveId" clId="{3C626D45-8632-4348-966D-8AE7F0D99A56}" dt="2020-12-06T02:59:24.432" v="1251" actId="26606"/>
          <ac:spMkLst>
            <pc:docMk/>
            <pc:sldMk cId="1754512147" sldId="274"/>
            <ac:spMk id="9" creationId="{DC6BEC6B-5C77-412D-B45A-5B0F46FEDAC7}"/>
          </ac:spMkLst>
        </pc:spChg>
        <pc:spChg chg="add del">
          <ac:chgData name="kunjalpatel28@outlook.com" userId="e7343aa382124ccb" providerId="LiveId" clId="{3C626D45-8632-4348-966D-8AE7F0D99A56}" dt="2020-12-07T01:13:55.317" v="2137"/>
          <ac:spMkLst>
            <pc:docMk/>
            <pc:sldMk cId="1754512147" sldId="274"/>
            <ac:spMk id="14" creationId="{DC6BEC6B-5C77-412D-B45A-5B0F46FEDAC7}"/>
          </ac:spMkLst>
        </pc:spChg>
        <pc:picChg chg="add del mod">
          <ac:chgData name="kunjalpatel28@outlook.com" userId="e7343aa382124ccb" providerId="LiveId" clId="{3C626D45-8632-4348-966D-8AE7F0D99A56}" dt="2020-12-06T02:58:58.931" v="1249" actId="478"/>
          <ac:picMkLst>
            <pc:docMk/>
            <pc:sldMk cId="1754512147" sldId="274"/>
            <ac:picMk id="4" creationId="{C1970CCA-D2CD-4443-A62A-786EFB63A938}"/>
          </ac:picMkLst>
        </pc:picChg>
        <pc:picChg chg="add mod">
          <ac:chgData name="kunjalpatel28@outlook.com" userId="e7343aa382124ccb" providerId="LiveId" clId="{3C626D45-8632-4348-966D-8AE7F0D99A56}" dt="2020-12-06T02:59:40.010" v="1255" actId="14100"/>
          <ac:picMkLst>
            <pc:docMk/>
            <pc:sldMk cId="1754512147" sldId="274"/>
            <ac:picMk id="5" creationId="{1974684F-7D6B-44A5-A2DC-A98FACBD0D79}"/>
          </ac:picMkLst>
        </pc:picChg>
      </pc:sldChg>
      <pc:sldChg chg="addSp delSp modSp add del">
        <pc:chgData name="kunjalpatel28@outlook.com" userId="e7343aa382124ccb" providerId="LiveId" clId="{3C626D45-8632-4348-966D-8AE7F0D99A56}" dt="2020-12-06T03:14:33.669" v="1352" actId="2696"/>
        <pc:sldMkLst>
          <pc:docMk/>
          <pc:sldMk cId="1072948202" sldId="275"/>
        </pc:sldMkLst>
        <pc:spChg chg="mod">
          <ac:chgData name="kunjalpatel28@outlook.com" userId="e7343aa382124ccb" providerId="LiveId" clId="{3C626D45-8632-4348-966D-8AE7F0D99A56}" dt="2020-12-06T02:47:46.255" v="1037" actId="20577"/>
          <ac:spMkLst>
            <pc:docMk/>
            <pc:sldMk cId="1072948202" sldId="275"/>
            <ac:spMk id="2" creationId="{347D2F34-398A-4193-BDFA-DB85B3E8441E}"/>
          </ac:spMkLst>
        </pc:spChg>
        <pc:spChg chg="del">
          <ac:chgData name="kunjalpatel28@outlook.com" userId="e7343aa382124ccb" providerId="LiveId" clId="{3C626D45-8632-4348-966D-8AE7F0D99A56}" dt="2020-12-06T03:13:54.843" v="1345"/>
          <ac:spMkLst>
            <pc:docMk/>
            <pc:sldMk cId="1072948202" sldId="275"/>
            <ac:spMk id="3" creationId="{CDDA924D-4B78-48FB-9E99-015CD2340E62}"/>
          </ac:spMkLst>
        </pc:spChg>
        <pc:picChg chg="add mod">
          <ac:chgData name="kunjalpatel28@outlook.com" userId="e7343aa382124ccb" providerId="LiveId" clId="{3C626D45-8632-4348-966D-8AE7F0D99A56}" dt="2020-12-06T03:14:06.489" v="1349" actId="14100"/>
          <ac:picMkLst>
            <pc:docMk/>
            <pc:sldMk cId="1072948202" sldId="275"/>
            <ac:picMk id="4" creationId="{2FB5B387-A0C4-4019-80E7-1B65E24D6DFA}"/>
          </ac:picMkLst>
        </pc:picChg>
      </pc:sldChg>
      <pc:sldChg chg="addSp delSp modSp add">
        <pc:chgData name="kunjalpatel28@outlook.com" userId="e7343aa382124ccb" providerId="LiveId" clId="{3C626D45-8632-4348-966D-8AE7F0D99A56}" dt="2020-12-06T03:04:09.889" v="1292" actId="20577"/>
        <pc:sldMkLst>
          <pc:docMk/>
          <pc:sldMk cId="1155348470" sldId="276"/>
        </pc:sldMkLst>
        <pc:spChg chg="mod">
          <ac:chgData name="kunjalpatel28@outlook.com" userId="e7343aa382124ccb" providerId="LiveId" clId="{3C626D45-8632-4348-966D-8AE7F0D99A56}" dt="2020-12-06T03:04:09.889" v="1292" actId="20577"/>
          <ac:spMkLst>
            <pc:docMk/>
            <pc:sldMk cId="1155348470" sldId="276"/>
            <ac:spMk id="2" creationId="{85E8CB15-9509-4FC5-9908-C1FB3AA94765}"/>
          </ac:spMkLst>
        </pc:spChg>
        <pc:spChg chg="del">
          <ac:chgData name="kunjalpatel28@outlook.com" userId="e7343aa382124ccb" providerId="LiveId" clId="{3C626D45-8632-4348-966D-8AE7F0D99A56}" dt="2020-12-06T03:03:49.731" v="1268"/>
          <ac:spMkLst>
            <pc:docMk/>
            <pc:sldMk cId="1155348470" sldId="276"/>
            <ac:spMk id="3" creationId="{5EC2EEA1-21B0-4330-B713-D35675123A7A}"/>
          </ac:spMkLst>
        </pc:spChg>
        <pc:picChg chg="add mod">
          <ac:chgData name="kunjalpatel28@outlook.com" userId="e7343aa382124ccb" providerId="LiveId" clId="{3C626D45-8632-4348-966D-8AE7F0D99A56}" dt="2020-12-06T03:04:00.971" v="1273" actId="14100"/>
          <ac:picMkLst>
            <pc:docMk/>
            <pc:sldMk cId="1155348470" sldId="276"/>
            <ac:picMk id="4" creationId="{1DEF1E60-3AFC-4E17-9AA9-B2D58DC600A1}"/>
          </ac:picMkLst>
        </pc:picChg>
      </pc:sldChg>
      <pc:sldChg chg="addSp delSp modSp add">
        <pc:chgData name="kunjalpatel28@outlook.com" userId="e7343aa382124ccb" providerId="LiveId" clId="{3C626D45-8632-4348-966D-8AE7F0D99A56}" dt="2020-12-06T03:08:58.096" v="1314" actId="20577"/>
        <pc:sldMkLst>
          <pc:docMk/>
          <pc:sldMk cId="1284517981" sldId="277"/>
        </pc:sldMkLst>
        <pc:spChg chg="mod">
          <ac:chgData name="kunjalpatel28@outlook.com" userId="e7343aa382124ccb" providerId="LiveId" clId="{3C626D45-8632-4348-966D-8AE7F0D99A56}" dt="2020-12-06T03:08:58.096" v="1314" actId="20577"/>
          <ac:spMkLst>
            <pc:docMk/>
            <pc:sldMk cId="1284517981" sldId="277"/>
            <ac:spMk id="2" creationId="{F8D6C3F9-9004-4942-93FB-41280B937C51}"/>
          </ac:spMkLst>
        </pc:spChg>
        <pc:spChg chg="del">
          <ac:chgData name="kunjalpatel28@outlook.com" userId="e7343aa382124ccb" providerId="LiveId" clId="{3C626D45-8632-4348-966D-8AE7F0D99A56}" dt="2020-12-06T03:08:47.552" v="1294"/>
          <ac:spMkLst>
            <pc:docMk/>
            <pc:sldMk cId="1284517981" sldId="277"/>
            <ac:spMk id="3" creationId="{234FEB9E-6A6F-4BF7-8808-A4EA38BF52D2}"/>
          </ac:spMkLst>
        </pc:spChg>
        <pc:picChg chg="add mod">
          <ac:chgData name="kunjalpatel28@outlook.com" userId="e7343aa382124ccb" providerId="LiveId" clId="{3C626D45-8632-4348-966D-8AE7F0D99A56}" dt="2020-12-06T03:08:47.552" v="1294"/>
          <ac:picMkLst>
            <pc:docMk/>
            <pc:sldMk cId="1284517981" sldId="277"/>
            <ac:picMk id="4" creationId="{16D864E0-E158-4B5C-80A3-C88B04D0043B}"/>
          </ac:picMkLst>
        </pc:picChg>
      </pc:sldChg>
      <pc:sldChg chg="addSp delSp modSp add">
        <pc:chgData name="kunjalpatel28@outlook.com" userId="e7343aa382124ccb" providerId="LiveId" clId="{3C626D45-8632-4348-966D-8AE7F0D99A56}" dt="2020-12-07T14:52:30.467" v="2327" actId="1076"/>
        <pc:sldMkLst>
          <pc:docMk/>
          <pc:sldMk cId="2832619611" sldId="278"/>
        </pc:sldMkLst>
        <pc:spChg chg="mod">
          <ac:chgData name="kunjalpatel28@outlook.com" userId="e7343aa382124ccb" providerId="LiveId" clId="{3C626D45-8632-4348-966D-8AE7F0D99A56}" dt="2020-12-06T03:10:05.339" v="1344" actId="14100"/>
          <ac:spMkLst>
            <pc:docMk/>
            <pc:sldMk cId="2832619611" sldId="278"/>
            <ac:spMk id="2" creationId="{AC45E623-629D-49DD-9B51-A58E3A29BEA7}"/>
          </ac:spMkLst>
        </pc:spChg>
        <pc:spChg chg="del">
          <ac:chgData name="kunjalpatel28@outlook.com" userId="e7343aa382124ccb" providerId="LiveId" clId="{3C626D45-8632-4348-966D-8AE7F0D99A56}" dt="2020-12-06T03:09:49.486" v="1338"/>
          <ac:spMkLst>
            <pc:docMk/>
            <pc:sldMk cId="2832619611" sldId="278"/>
            <ac:spMk id="3" creationId="{84EA63B9-F4BA-4B33-9CAE-09748DBA147C}"/>
          </ac:spMkLst>
        </pc:spChg>
        <pc:picChg chg="add mod">
          <ac:chgData name="kunjalpatel28@outlook.com" userId="e7343aa382124ccb" providerId="LiveId" clId="{3C626D45-8632-4348-966D-8AE7F0D99A56}" dt="2020-12-07T14:52:30.467" v="2327" actId="1076"/>
          <ac:picMkLst>
            <pc:docMk/>
            <pc:sldMk cId="2832619611" sldId="278"/>
            <ac:picMk id="4" creationId="{02A14531-540D-4FA5-8118-4ED6A953DD4A}"/>
          </ac:picMkLst>
        </pc:picChg>
      </pc:sldChg>
      <pc:sldChg chg="addSp delSp modSp add">
        <pc:chgData name="kunjalpatel28@outlook.com" userId="e7343aa382124ccb" providerId="LiveId" clId="{3C626D45-8632-4348-966D-8AE7F0D99A56}" dt="2020-12-06T03:18:18.506" v="1559" actId="14100"/>
        <pc:sldMkLst>
          <pc:docMk/>
          <pc:sldMk cId="3211613877" sldId="279"/>
        </pc:sldMkLst>
        <pc:spChg chg="mod">
          <ac:chgData name="kunjalpatel28@outlook.com" userId="e7343aa382124ccb" providerId="LiveId" clId="{3C626D45-8632-4348-966D-8AE7F0D99A56}" dt="2020-12-06T03:14:50.024" v="1375" actId="20577"/>
          <ac:spMkLst>
            <pc:docMk/>
            <pc:sldMk cId="3211613877" sldId="279"/>
            <ac:spMk id="2" creationId="{31B24AAB-8C1F-45D3-9CE6-56F56C95A2C1}"/>
          </ac:spMkLst>
        </pc:spChg>
        <pc:spChg chg="del">
          <ac:chgData name="kunjalpatel28@outlook.com" userId="e7343aa382124ccb" providerId="LiveId" clId="{3C626D45-8632-4348-966D-8AE7F0D99A56}" dt="2020-12-06T03:14:30.801" v="1351"/>
          <ac:spMkLst>
            <pc:docMk/>
            <pc:sldMk cId="3211613877" sldId="279"/>
            <ac:spMk id="3" creationId="{764A795E-9406-4254-8279-B1E2F62998B2}"/>
          </ac:spMkLst>
        </pc:spChg>
        <pc:spChg chg="mod">
          <ac:chgData name="kunjalpatel28@outlook.com" userId="e7343aa382124ccb" providerId="LiveId" clId="{3C626D45-8632-4348-966D-8AE7F0D99A56}" dt="2020-12-06T03:18:08.938" v="1556" actId="14100"/>
          <ac:spMkLst>
            <pc:docMk/>
            <pc:sldMk cId="3211613877" sldId="279"/>
            <ac:spMk id="4" creationId="{209B3031-01D0-4699-BC3F-D2804137AE2F}"/>
          </ac:spMkLst>
        </pc:spChg>
        <pc:picChg chg="add mod">
          <ac:chgData name="kunjalpatel28@outlook.com" userId="e7343aa382124ccb" providerId="LiveId" clId="{3C626D45-8632-4348-966D-8AE7F0D99A56}" dt="2020-12-06T03:18:18.506" v="1559" actId="14100"/>
          <ac:picMkLst>
            <pc:docMk/>
            <pc:sldMk cId="3211613877" sldId="279"/>
            <ac:picMk id="5" creationId="{B01DE023-8536-479A-AB67-43AAF7F66C57}"/>
          </ac:picMkLst>
        </pc:picChg>
      </pc:sldChg>
      <pc:sldChg chg="addSp delSp modSp add">
        <pc:chgData name="kunjalpatel28@outlook.com" userId="e7343aa382124ccb" providerId="LiveId" clId="{3C626D45-8632-4348-966D-8AE7F0D99A56}" dt="2020-12-06T03:19:34.555" v="1593" actId="14100"/>
        <pc:sldMkLst>
          <pc:docMk/>
          <pc:sldMk cId="1555281642" sldId="280"/>
        </pc:sldMkLst>
        <pc:spChg chg="mod">
          <ac:chgData name="kunjalpatel28@outlook.com" userId="e7343aa382124ccb" providerId="LiveId" clId="{3C626D45-8632-4348-966D-8AE7F0D99A56}" dt="2020-12-06T03:18:35.272" v="1580" actId="20577"/>
          <ac:spMkLst>
            <pc:docMk/>
            <pc:sldMk cId="1555281642" sldId="280"/>
            <ac:spMk id="2" creationId="{0A118CA9-094E-41F5-AABB-F1FD58FE0CA8}"/>
          </ac:spMkLst>
        </pc:spChg>
        <pc:spChg chg="del">
          <ac:chgData name="kunjalpatel28@outlook.com" userId="e7343aa382124ccb" providerId="LiveId" clId="{3C626D45-8632-4348-966D-8AE7F0D99A56}" dt="2020-12-06T03:18:41.975" v="1581"/>
          <ac:spMkLst>
            <pc:docMk/>
            <pc:sldMk cId="1555281642" sldId="280"/>
            <ac:spMk id="3" creationId="{93919A56-FDDC-475E-8B93-881D8731F14B}"/>
          </ac:spMkLst>
        </pc:spChg>
        <pc:spChg chg="del">
          <ac:chgData name="kunjalpatel28@outlook.com" userId="e7343aa382124ccb" providerId="LiveId" clId="{3C626D45-8632-4348-966D-8AE7F0D99A56}" dt="2020-12-06T03:19:06.441" v="1582" actId="931"/>
          <ac:spMkLst>
            <pc:docMk/>
            <pc:sldMk cId="1555281642" sldId="280"/>
            <ac:spMk id="4" creationId="{1045F490-5860-4769-9779-91D8E44E3D44}"/>
          </ac:spMkLst>
        </pc:spChg>
        <pc:picChg chg="add mod">
          <ac:chgData name="kunjalpatel28@outlook.com" userId="e7343aa382124ccb" providerId="LiveId" clId="{3C626D45-8632-4348-966D-8AE7F0D99A56}" dt="2020-12-06T03:19:34.555" v="1593" actId="14100"/>
          <ac:picMkLst>
            <pc:docMk/>
            <pc:sldMk cId="1555281642" sldId="280"/>
            <ac:picMk id="5" creationId="{00715B90-14CA-4746-AEFE-8BF22A260B88}"/>
          </ac:picMkLst>
        </pc:picChg>
        <pc:picChg chg="add mod">
          <ac:chgData name="kunjalpatel28@outlook.com" userId="e7343aa382124ccb" providerId="LiveId" clId="{3C626D45-8632-4348-966D-8AE7F0D99A56}" dt="2020-12-06T03:19:30.862" v="1592" actId="14100"/>
          <ac:picMkLst>
            <pc:docMk/>
            <pc:sldMk cId="1555281642" sldId="280"/>
            <ac:picMk id="7" creationId="{AE6A4511-3A9A-4370-A3B9-8A4B722C52A4}"/>
          </ac:picMkLst>
        </pc:picChg>
      </pc:sldChg>
      <pc:sldChg chg="addSp delSp modSp add">
        <pc:chgData name="kunjalpatel28@outlook.com" userId="e7343aa382124ccb" providerId="LiveId" clId="{3C626D45-8632-4348-966D-8AE7F0D99A56}" dt="2020-12-06T03:47:40.804" v="1621" actId="20577"/>
        <pc:sldMkLst>
          <pc:docMk/>
          <pc:sldMk cId="3680233040" sldId="281"/>
        </pc:sldMkLst>
        <pc:spChg chg="mod">
          <ac:chgData name="kunjalpatel28@outlook.com" userId="e7343aa382124ccb" providerId="LiveId" clId="{3C626D45-8632-4348-966D-8AE7F0D99A56}" dt="2020-12-06T03:47:40.804" v="1621" actId="20577"/>
          <ac:spMkLst>
            <pc:docMk/>
            <pc:sldMk cId="3680233040" sldId="281"/>
            <ac:spMk id="2" creationId="{4A96D1A4-0CF4-4483-8001-1E371E5FEE5F}"/>
          </ac:spMkLst>
        </pc:spChg>
        <pc:spChg chg="del">
          <ac:chgData name="kunjalpatel28@outlook.com" userId="e7343aa382124ccb" providerId="LiveId" clId="{3C626D45-8632-4348-966D-8AE7F0D99A56}" dt="2020-12-06T03:47:25.439" v="1595"/>
          <ac:spMkLst>
            <pc:docMk/>
            <pc:sldMk cId="3680233040" sldId="281"/>
            <ac:spMk id="3" creationId="{411C1452-E8A2-4C5D-8353-FF320C8D967A}"/>
          </ac:spMkLst>
        </pc:spChg>
        <pc:picChg chg="add mod">
          <ac:chgData name="kunjalpatel28@outlook.com" userId="e7343aa382124ccb" providerId="LiveId" clId="{3C626D45-8632-4348-966D-8AE7F0D99A56}" dt="2020-12-06T03:47:27.035" v="1597" actId="962"/>
          <ac:picMkLst>
            <pc:docMk/>
            <pc:sldMk cId="3680233040" sldId="281"/>
            <ac:picMk id="5" creationId="{39C52B82-5E4C-4044-BD5D-4F6A4C4C44A0}"/>
          </ac:picMkLst>
        </pc:picChg>
      </pc:sldChg>
      <pc:sldChg chg="addSp delSp modSp add mod setBg delDesignElem">
        <pc:chgData name="kunjalpatel28@outlook.com" userId="e7343aa382124ccb" providerId="LiveId" clId="{3C626D45-8632-4348-966D-8AE7F0D99A56}" dt="2020-12-07T01:13:55.317" v="2137"/>
        <pc:sldMkLst>
          <pc:docMk/>
          <pc:sldMk cId="514878186" sldId="282"/>
        </pc:sldMkLst>
        <pc:spChg chg="mod">
          <ac:chgData name="kunjalpatel28@outlook.com" userId="e7343aa382124ccb" providerId="LiveId" clId="{3C626D45-8632-4348-966D-8AE7F0D99A56}" dt="2020-12-07T01:01:51.513" v="1920" actId="1076"/>
          <ac:spMkLst>
            <pc:docMk/>
            <pc:sldMk cId="514878186" sldId="282"/>
            <ac:spMk id="2" creationId="{8E022487-A860-4E64-95C9-C581D10C6FD0}"/>
          </ac:spMkLst>
        </pc:spChg>
        <pc:spChg chg="del">
          <ac:chgData name="kunjalpatel28@outlook.com" userId="e7343aa382124ccb" providerId="LiveId" clId="{3C626D45-8632-4348-966D-8AE7F0D99A56}" dt="2020-12-06T03:50:27.350" v="1623"/>
          <ac:spMkLst>
            <pc:docMk/>
            <pc:sldMk cId="514878186" sldId="282"/>
            <ac:spMk id="3" creationId="{A7B3BE39-ABCC-4CEA-A37F-01A899B9AF1F}"/>
          </ac:spMkLst>
        </pc:spChg>
        <pc:spChg chg="add del mod">
          <ac:chgData name="kunjalpatel28@outlook.com" userId="e7343aa382124ccb" providerId="LiveId" clId="{3C626D45-8632-4348-966D-8AE7F0D99A56}" dt="2020-12-06T03:59:37.206" v="1648" actId="26606"/>
          <ac:spMkLst>
            <pc:docMk/>
            <pc:sldMk cId="514878186" sldId="282"/>
            <ac:spMk id="6" creationId="{DA44D06B-0117-4D25-91A1-4E954954C0EE}"/>
          </ac:spMkLst>
        </pc:spChg>
        <pc:spChg chg="add del">
          <ac:chgData name="kunjalpatel28@outlook.com" userId="e7343aa382124ccb" providerId="LiveId" clId="{3C626D45-8632-4348-966D-8AE7F0D99A56}" dt="2020-12-06T03:59:37.199" v="1647" actId="26606"/>
          <ac:spMkLst>
            <pc:docMk/>
            <pc:sldMk cId="514878186" sldId="282"/>
            <ac:spMk id="12" creationId="{7CA0DAA6-33B8-4A25-810D-2F4D816FB40E}"/>
          </ac:spMkLst>
        </pc:spChg>
        <pc:spChg chg="add del">
          <ac:chgData name="kunjalpatel28@outlook.com" userId="e7343aa382124ccb" providerId="LiveId" clId="{3C626D45-8632-4348-966D-8AE7F0D99A56}" dt="2020-12-07T01:13:55.317" v="2137"/>
          <ac:spMkLst>
            <pc:docMk/>
            <pc:sldMk cId="514878186" sldId="282"/>
            <ac:spMk id="14" creationId="{53F29798-D584-4792-9B62-3F5F5C36D619}"/>
          </ac:spMkLst>
        </pc:spChg>
        <pc:picChg chg="add del mod">
          <ac:chgData name="kunjalpatel28@outlook.com" userId="e7343aa382124ccb" providerId="LiveId" clId="{3C626D45-8632-4348-966D-8AE7F0D99A56}" dt="2020-12-06T03:59:10.515" v="1644" actId="478"/>
          <ac:picMkLst>
            <pc:docMk/>
            <pc:sldMk cId="514878186" sldId="282"/>
            <ac:picMk id="4" creationId="{9410E5D3-C53D-4AA6-87C0-5F509F2872C8}"/>
          </ac:picMkLst>
        </pc:picChg>
        <pc:picChg chg="add mod">
          <ac:chgData name="kunjalpatel28@outlook.com" userId="e7343aa382124ccb" providerId="LiveId" clId="{3C626D45-8632-4348-966D-8AE7F0D99A56}" dt="2020-12-07T01:01:49.880" v="1919" actId="14100"/>
          <ac:picMkLst>
            <pc:docMk/>
            <pc:sldMk cId="514878186" sldId="282"/>
            <ac:picMk id="7" creationId="{ADD1AB06-1EF0-479A-BA93-D7D0B51BF56B}"/>
          </ac:picMkLst>
        </pc:picChg>
      </pc:sldChg>
      <pc:sldChg chg="add del">
        <pc:chgData name="kunjalpatel28@outlook.com" userId="e7343aa382124ccb" providerId="LiveId" clId="{3C626D45-8632-4348-966D-8AE7F0D99A56}" dt="2020-12-06T04:01:16.151" v="1676" actId="2696"/>
        <pc:sldMkLst>
          <pc:docMk/>
          <pc:sldMk cId="2351955883" sldId="283"/>
        </pc:sldMkLst>
      </pc:sldChg>
      <pc:sldChg chg="addSp delSp modSp add">
        <pc:chgData name="kunjalpatel28@outlook.com" userId="e7343aa382124ccb" providerId="LiveId" clId="{3C626D45-8632-4348-966D-8AE7F0D99A56}" dt="2020-12-07T14:51:41.889" v="2326" actId="14100"/>
        <pc:sldMkLst>
          <pc:docMk/>
          <pc:sldMk cId="3258014960" sldId="284"/>
        </pc:sldMkLst>
        <pc:spChg chg="mod">
          <ac:chgData name="kunjalpatel28@outlook.com" userId="e7343aa382124ccb" providerId="LiveId" clId="{3C626D45-8632-4348-966D-8AE7F0D99A56}" dt="2020-12-07T14:51:41.889" v="2326" actId="14100"/>
          <ac:spMkLst>
            <pc:docMk/>
            <pc:sldMk cId="3258014960" sldId="284"/>
            <ac:spMk id="2" creationId="{733F7C34-76AA-4F91-9E95-7ED81BB997FC}"/>
          </ac:spMkLst>
        </pc:spChg>
        <pc:spChg chg="add del">
          <ac:chgData name="kunjalpatel28@outlook.com" userId="e7343aa382124ccb" providerId="LiveId" clId="{3C626D45-8632-4348-966D-8AE7F0D99A56}" dt="2020-12-06T04:00:33.069" v="1656"/>
          <ac:spMkLst>
            <pc:docMk/>
            <pc:sldMk cId="3258014960" sldId="284"/>
            <ac:spMk id="3" creationId="{A5DE44D3-6AC9-4ACA-9EF4-78BF860E1C52}"/>
          </ac:spMkLst>
        </pc:spChg>
        <pc:spChg chg="add del mod">
          <ac:chgData name="kunjalpatel28@outlook.com" userId="e7343aa382124ccb" providerId="LiveId" clId="{3C626D45-8632-4348-966D-8AE7F0D99A56}" dt="2020-12-07T00:45:11.606" v="1705"/>
          <ac:spMkLst>
            <pc:docMk/>
            <pc:sldMk cId="3258014960" sldId="284"/>
            <ac:spMk id="4" creationId="{3D4FA59B-3CBC-45D8-9A55-3D8A98AD78AA}"/>
          </ac:spMkLst>
        </pc:spChg>
        <pc:spChg chg="del">
          <ac:chgData name="kunjalpatel28@outlook.com" userId="e7343aa382124ccb" providerId="LiveId" clId="{3C626D45-8632-4348-966D-8AE7F0D99A56}" dt="2020-12-06T04:00:46.350" v="1657"/>
          <ac:spMkLst>
            <pc:docMk/>
            <pc:sldMk cId="3258014960" sldId="284"/>
            <ac:spMk id="4" creationId="{9D2FF60B-D511-4AD1-AF0F-59D47E67E021}"/>
          </ac:spMkLst>
        </pc:spChg>
        <pc:graphicFrameChg chg="add del mod ord modGraphic">
          <ac:chgData name="kunjalpatel28@outlook.com" userId="e7343aa382124ccb" providerId="LiveId" clId="{3C626D45-8632-4348-966D-8AE7F0D99A56}" dt="2020-12-06T04:00:18.269" v="1655" actId="3680"/>
          <ac:graphicFrameMkLst>
            <pc:docMk/>
            <pc:sldMk cId="3258014960" sldId="284"/>
            <ac:graphicFrameMk id="5" creationId="{3DD8791E-0387-4CBB-96C6-DE182533F50D}"/>
          </ac:graphicFrameMkLst>
        </pc:graphicFrameChg>
        <pc:picChg chg="add del mod">
          <ac:chgData name="kunjalpatel28@outlook.com" userId="e7343aa382124ccb" providerId="LiveId" clId="{3C626D45-8632-4348-966D-8AE7F0D99A56}" dt="2020-12-07T00:44:57.020" v="1702" actId="478"/>
          <ac:picMkLst>
            <pc:docMk/>
            <pc:sldMk cId="3258014960" sldId="284"/>
            <ac:picMk id="7" creationId="{2A8D2A91-3C3A-444A-849D-51A3966BAD8F}"/>
          </ac:picMkLst>
        </pc:picChg>
        <pc:picChg chg="add mod">
          <ac:chgData name="kunjalpatel28@outlook.com" userId="e7343aa382124ccb" providerId="LiveId" clId="{3C626D45-8632-4348-966D-8AE7F0D99A56}" dt="2020-12-07T14:51:23.494" v="2321" actId="14100"/>
          <ac:picMkLst>
            <pc:docMk/>
            <pc:sldMk cId="3258014960" sldId="284"/>
            <ac:picMk id="8" creationId="{CB7EA1D5-2B63-4C4C-9B89-3C8BC83DD5D7}"/>
          </ac:picMkLst>
        </pc:picChg>
        <pc:picChg chg="add mod">
          <ac:chgData name="kunjalpatel28@outlook.com" userId="e7343aa382124ccb" providerId="LiveId" clId="{3C626D45-8632-4348-966D-8AE7F0D99A56}" dt="2020-12-07T14:51:34.838" v="2324" actId="14100"/>
          <ac:picMkLst>
            <pc:docMk/>
            <pc:sldMk cId="3258014960" sldId="284"/>
            <ac:picMk id="9" creationId="{E40438F3-AAB4-4A34-94CF-A54F7B17B245}"/>
          </ac:picMkLst>
        </pc:picChg>
      </pc:sldChg>
      <pc:sldChg chg="addSp modSp add mod ord setBg">
        <pc:chgData name="kunjalpatel28@outlook.com" userId="e7343aa382124ccb" providerId="LiveId" clId="{3C626D45-8632-4348-966D-8AE7F0D99A56}" dt="2020-12-07T01:28:58.286" v="2237" actId="26606"/>
        <pc:sldMkLst>
          <pc:docMk/>
          <pc:sldMk cId="2319256945" sldId="285"/>
        </pc:sldMkLst>
        <pc:spChg chg="mod">
          <ac:chgData name="kunjalpatel28@outlook.com" userId="e7343aa382124ccb" providerId="LiveId" clId="{3C626D45-8632-4348-966D-8AE7F0D99A56}" dt="2020-12-07T01:28:58.286" v="2237" actId="26606"/>
          <ac:spMkLst>
            <pc:docMk/>
            <pc:sldMk cId="2319256945" sldId="285"/>
            <ac:spMk id="2" creationId="{C24BE7CF-D766-41E7-B8EA-98B95D396D14}"/>
          </ac:spMkLst>
        </pc:spChg>
        <pc:spChg chg="mod">
          <ac:chgData name="kunjalpatel28@outlook.com" userId="e7343aa382124ccb" providerId="LiveId" clId="{3C626D45-8632-4348-966D-8AE7F0D99A56}" dt="2020-12-07T01:28:58.286" v="2237" actId="26606"/>
          <ac:spMkLst>
            <pc:docMk/>
            <pc:sldMk cId="2319256945" sldId="285"/>
            <ac:spMk id="3" creationId="{4B7D8674-F995-4521-A9D3-F9B4270DF086}"/>
          </ac:spMkLst>
        </pc:spChg>
        <pc:spChg chg="add">
          <ac:chgData name="kunjalpatel28@outlook.com" userId="e7343aa382124ccb" providerId="LiveId" clId="{3C626D45-8632-4348-966D-8AE7F0D99A56}" dt="2020-12-07T01:28:58.286" v="2237" actId="26606"/>
          <ac:spMkLst>
            <pc:docMk/>
            <pc:sldMk cId="2319256945" sldId="285"/>
            <ac:spMk id="8" creationId="{907EF6B7-1338-4443-8C46-6A318D952DFD}"/>
          </ac:spMkLst>
        </pc:spChg>
        <pc:spChg chg="add">
          <ac:chgData name="kunjalpatel28@outlook.com" userId="e7343aa382124ccb" providerId="LiveId" clId="{3C626D45-8632-4348-966D-8AE7F0D99A56}" dt="2020-12-07T01:28:58.286" v="2237" actId="26606"/>
          <ac:spMkLst>
            <pc:docMk/>
            <pc:sldMk cId="2319256945" sldId="285"/>
            <ac:spMk id="10" creationId="{DAAE4CDD-124C-4DCF-9584-B6033B545DD5}"/>
          </ac:spMkLst>
        </pc:spChg>
        <pc:spChg chg="add">
          <ac:chgData name="kunjalpatel28@outlook.com" userId="e7343aa382124ccb" providerId="LiveId" clId="{3C626D45-8632-4348-966D-8AE7F0D99A56}" dt="2020-12-07T01:28:58.286" v="2237" actId="26606"/>
          <ac:spMkLst>
            <pc:docMk/>
            <pc:sldMk cId="2319256945" sldId="285"/>
            <ac:spMk id="12" creationId="{081E4A58-353D-44AE-B2FC-2A74E2E400F7}"/>
          </ac:spMkLst>
        </pc:spChg>
      </pc:sldChg>
      <pc:sldChg chg="addSp delSp modSp add del">
        <pc:chgData name="kunjalpatel28@outlook.com" userId="e7343aa382124ccb" providerId="LiveId" clId="{3C626D45-8632-4348-966D-8AE7F0D99A56}" dt="2020-12-07T00:45:26.987" v="1709" actId="2696"/>
        <pc:sldMkLst>
          <pc:docMk/>
          <pc:sldMk cId="4120012688" sldId="285"/>
        </pc:sldMkLst>
        <pc:spChg chg="mod">
          <ac:chgData name="kunjalpatel28@outlook.com" userId="e7343aa382124ccb" providerId="LiveId" clId="{3C626D45-8632-4348-966D-8AE7F0D99A56}" dt="2020-12-06T04:02:17.012" v="1699" actId="20577"/>
          <ac:spMkLst>
            <pc:docMk/>
            <pc:sldMk cId="4120012688" sldId="285"/>
            <ac:spMk id="2" creationId="{2FFF9B53-93E7-4C9C-A70E-FA96D6448B4D}"/>
          </ac:spMkLst>
        </pc:spChg>
        <pc:spChg chg="del">
          <ac:chgData name="kunjalpatel28@outlook.com" userId="e7343aa382124ccb" providerId="LiveId" clId="{3C626D45-8632-4348-966D-8AE7F0D99A56}" dt="2020-12-06T04:01:35.978" v="1678"/>
          <ac:spMkLst>
            <pc:docMk/>
            <pc:sldMk cId="4120012688" sldId="285"/>
            <ac:spMk id="3" creationId="{428314B8-9DA4-4FBA-96E1-D4E2770BFDAD}"/>
          </ac:spMkLst>
        </pc:spChg>
        <pc:spChg chg="del">
          <ac:chgData name="kunjalpatel28@outlook.com" userId="e7343aa382124ccb" providerId="LiveId" clId="{3C626D45-8632-4348-966D-8AE7F0D99A56}" dt="2020-12-06T04:01:58.008" v="1681"/>
          <ac:spMkLst>
            <pc:docMk/>
            <pc:sldMk cId="4120012688" sldId="285"/>
            <ac:spMk id="4" creationId="{40621C97-3F1A-45B9-9E49-FA8156CBA9AB}"/>
          </ac:spMkLst>
        </pc:spChg>
        <pc:spChg chg="add mod">
          <ac:chgData name="kunjalpatel28@outlook.com" userId="e7343aa382124ccb" providerId="LiveId" clId="{3C626D45-8632-4348-966D-8AE7F0D99A56}" dt="2020-12-07T00:45:03.786" v="1703" actId="478"/>
          <ac:spMkLst>
            <pc:docMk/>
            <pc:sldMk cId="4120012688" sldId="285"/>
            <ac:spMk id="4" creationId="{61CEF41F-13D2-4D04-AF94-15DDC288F424}"/>
          </ac:spMkLst>
        </pc:spChg>
        <pc:spChg chg="add mod">
          <ac:chgData name="kunjalpatel28@outlook.com" userId="e7343aa382124ccb" providerId="LiveId" clId="{3C626D45-8632-4348-966D-8AE7F0D99A56}" dt="2020-12-07T00:45:06.928" v="1704"/>
          <ac:spMkLst>
            <pc:docMk/>
            <pc:sldMk cId="4120012688" sldId="285"/>
            <ac:spMk id="7" creationId="{86CEF7C9-19E2-49B9-971E-DAC16DCCDD8D}"/>
          </ac:spMkLst>
        </pc:spChg>
        <pc:picChg chg="add del mod">
          <ac:chgData name="kunjalpatel28@outlook.com" userId="e7343aa382124ccb" providerId="LiveId" clId="{3C626D45-8632-4348-966D-8AE7F0D99A56}" dt="2020-12-07T00:45:03.786" v="1703" actId="478"/>
          <ac:picMkLst>
            <pc:docMk/>
            <pc:sldMk cId="4120012688" sldId="285"/>
            <ac:picMk id="5" creationId="{5FEAD5F3-8A53-4A11-9556-88C3F213C320}"/>
          </ac:picMkLst>
        </pc:picChg>
        <pc:picChg chg="add del mod">
          <ac:chgData name="kunjalpatel28@outlook.com" userId="e7343aa382124ccb" providerId="LiveId" clId="{3C626D45-8632-4348-966D-8AE7F0D99A56}" dt="2020-12-07T00:45:06.928" v="1704"/>
          <ac:picMkLst>
            <pc:docMk/>
            <pc:sldMk cId="4120012688" sldId="285"/>
            <ac:picMk id="6" creationId="{AAC358F8-D5D9-4D39-A619-B1FA59F8CAA3}"/>
          </ac:picMkLst>
        </pc:picChg>
      </pc:sldChg>
      <pc:sldChg chg="addSp delSp modSp add mod ord setBg delDesignElem">
        <pc:chgData name="kunjalpatel28@outlook.com" userId="e7343aa382124ccb" providerId="LiveId" clId="{3C626D45-8632-4348-966D-8AE7F0D99A56}" dt="2020-12-07T01:13:55.317" v="2137"/>
        <pc:sldMkLst>
          <pc:docMk/>
          <pc:sldMk cId="620893567" sldId="286"/>
        </pc:sldMkLst>
        <pc:spChg chg="mod">
          <ac:chgData name="kunjalpatel28@outlook.com" userId="e7343aa382124ccb" providerId="LiveId" clId="{3C626D45-8632-4348-966D-8AE7F0D99A56}" dt="2020-12-07T00:58:46.868" v="1863" actId="26606"/>
          <ac:spMkLst>
            <pc:docMk/>
            <pc:sldMk cId="620893567" sldId="286"/>
            <ac:spMk id="2" creationId="{88F3B012-CFE6-4667-A8D3-27476A7E69CE}"/>
          </ac:spMkLst>
        </pc:spChg>
        <pc:spChg chg="mod ord">
          <ac:chgData name="kunjalpatel28@outlook.com" userId="e7343aa382124ccb" providerId="LiveId" clId="{3C626D45-8632-4348-966D-8AE7F0D99A56}" dt="2020-12-07T00:59:27.373" v="1869" actId="20577"/>
          <ac:spMkLst>
            <pc:docMk/>
            <pc:sldMk cId="620893567" sldId="286"/>
            <ac:spMk id="3" creationId="{E9ABF833-112A-452F-9103-E2B91E2C655B}"/>
          </ac:spMkLst>
        </pc:spChg>
        <pc:spChg chg="add del">
          <ac:chgData name="kunjalpatel28@outlook.com" userId="e7343aa382124ccb" providerId="LiveId" clId="{3C626D45-8632-4348-966D-8AE7F0D99A56}" dt="2020-12-07T01:13:55.317" v="2137"/>
          <ac:spMkLst>
            <pc:docMk/>
            <pc:sldMk cId="620893567" sldId="286"/>
            <ac:spMk id="9" creationId="{EBF87945-A001-489F-9D9B-7D9435F0B9CA}"/>
          </ac:spMkLst>
        </pc:spChg>
        <pc:picChg chg="add mod">
          <ac:chgData name="kunjalpatel28@outlook.com" userId="e7343aa382124ccb" providerId="LiveId" clId="{3C626D45-8632-4348-966D-8AE7F0D99A56}" dt="2020-12-07T00:59:19.048" v="1867" actId="14100"/>
          <ac:picMkLst>
            <pc:docMk/>
            <pc:sldMk cId="620893567" sldId="286"/>
            <ac:picMk id="4" creationId="{4E8A8EAE-CC59-48A6-83F9-3B3404AECDA9}"/>
          </ac:picMkLst>
        </pc:picChg>
        <pc:picChg chg="add del mod">
          <ac:chgData name="kunjalpatel28@outlook.com" userId="e7343aa382124ccb" providerId="LiveId" clId="{3C626D45-8632-4348-966D-8AE7F0D99A56}" dt="2020-12-07T00:58:26.717" v="1860"/>
          <ac:picMkLst>
            <pc:docMk/>
            <pc:sldMk cId="620893567" sldId="286"/>
            <ac:picMk id="1026" creationId="{DD3B2684-715D-4E77-A0C3-5DDE9C0A90C2}"/>
          </ac:picMkLst>
        </pc:picChg>
      </pc:sldChg>
      <pc:sldChg chg="addSp modSp add mod setBg">
        <pc:chgData name="kunjalpatel28@outlook.com" userId="e7343aa382124ccb" providerId="LiveId" clId="{3C626D45-8632-4348-966D-8AE7F0D99A56}" dt="2020-12-07T01:29:12.521" v="2238" actId="26606"/>
        <pc:sldMkLst>
          <pc:docMk/>
          <pc:sldMk cId="284620985" sldId="287"/>
        </pc:sldMkLst>
        <pc:spChg chg="mod">
          <ac:chgData name="kunjalpatel28@outlook.com" userId="e7343aa382124ccb" providerId="LiveId" clId="{3C626D45-8632-4348-966D-8AE7F0D99A56}" dt="2020-12-07T01:29:12.521" v="2238" actId="26606"/>
          <ac:spMkLst>
            <pc:docMk/>
            <pc:sldMk cId="284620985" sldId="287"/>
            <ac:spMk id="2" creationId="{2DE5035A-7FD6-49AE-A6DF-EA090E60B835}"/>
          </ac:spMkLst>
        </pc:spChg>
        <pc:spChg chg="mod">
          <ac:chgData name="kunjalpatel28@outlook.com" userId="e7343aa382124ccb" providerId="LiveId" clId="{3C626D45-8632-4348-966D-8AE7F0D99A56}" dt="2020-12-07T01:29:12.521" v="2238" actId="26606"/>
          <ac:spMkLst>
            <pc:docMk/>
            <pc:sldMk cId="284620985" sldId="287"/>
            <ac:spMk id="3" creationId="{27105821-60D7-46B7-AB19-1B4EE785EF2A}"/>
          </ac:spMkLst>
        </pc:spChg>
        <pc:spChg chg="add">
          <ac:chgData name="kunjalpatel28@outlook.com" userId="e7343aa382124ccb" providerId="LiveId" clId="{3C626D45-8632-4348-966D-8AE7F0D99A56}" dt="2020-12-07T01:29:12.521" v="2238" actId="26606"/>
          <ac:spMkLst>
            <pc:docMk/>
            <pc:sldMk cId="284620985" sldId="287"/>
            <ac:spMk id="8" creationId="{1BB867FF-FC45-48F7-8104-F89BE54909F1}"/>
          </ac:spMkLst>
        </pc:spChg>
        <pc:spChg chg="add">
          <ac:chgData name="kunjalpatel28@outlook.com" userId="e7343aa382124ccb" providerId="LiveId" clId="{3C626D45-8632-4348-966D-8AE7F0D99A56}" dt="2020-12-07T01:29:12.521" v="2238" actId="26606"/>
          <ac:spMkLst>
            <pc:docMk/>
            <pc:sldMk cId="284620985" sldId="287"/>
            <ac:spMk id="10" creationId="{8BB56887-D0D5-4F0C-9E19-7247EB83C8B7}"/>
          </ac:spMkLst>
        </pc:spChg>
        <pc:spChg chg="add">
          <ac:chgData name="kunjalpatel28@outlook.com" userId="e7343aa382124ccb" providerId="LiveId" clId="{3C626D45-8632-4348-966D-8AE7F0D99A56}" dt="2020-12-07T01:29:12.521" v="2238" actId="26606"/>
          <ac:spMkLst>
            <pc:docMk/>
            <pc:sldMk cId="284620985" sldId="287"/>
            <ac:spMk id="12" creationId="{081E4A58-353D-44AE-B2FC-2A74E2E400F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1653-F796-4B3C-8B11-147DE9450A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F07E837-92D4-4C6D-86D2-8105F536E1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D3A9B1B-ED4D-4130-9AF0-F351E34189C8}"/>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5" name="Footer Placeholder 4">
            <a:extLst>
              <a:ext uri="{FF2B5EF4-FFF2-40B4-BE49-F238E27FC236}">
                <a16:creationId xmlns:a16="http://schemas.microsoft.com/office/drawing/2014/main" id="{E282C45E-0520-42D8-9169-ACFEFB09D0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1E537E-F9A9-4117-815F-856517765513}"/>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21950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4604-DA11-4001-AF56-1917D20F07C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851C963-A363-4177-834C-26A16595AD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D3D61E6-CBB6-4B4A-9B7E-FF8F4A33C62A}"/>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5" name="Footer Placeholder 4">
            <a:extLst>
              <a:ext uri="{FF2B5EF4-FFF2-40B4-BE49-F238E27FC236}">
                <a16:creationId xmlns:a16="http://schemas.microsoft.com/office/drawing/2014/main" id="{757A0890-83F8-4753-9CEA-4C0F344200A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B90EB-6C93-402E-9B8D-0D71B84582A3}"/>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3482227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FDCECE-7AEA-4CC4-ADD6-5387E0D52D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EC17FD-C470-4DFB-BA01-36A61D1EBF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B75C0D0-1D91-4A82-89AC-3192BA8A3194}"/>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5" name="Footer Placeholder 4">
            <a:extLst>
              <a:ext uri="{FF2B5EF4-FFF2-40B4-BE49-F238E27FC236}">
                <a16:creationId xmlns:a16="http://schemas.microsoft.com/office/drawing/2014/main" id="{AFE1E8EC-DC17-498A-B172-E967D5FA9C1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DAA1EA4-04D1-4CFD-B69F-CFE5F8C506D0}"/>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3385748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4D0D-A35E-4345-A173-32254112210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12B9605-64CF-47B3-8885-EA1D15CA73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3A4A066-A58B-4D16-A1DF-F431EDD5E1C9}"/>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5" name="Footer Placeholder 4">
            <a:extLst>
              <a:ext uri="{FF2B5EF4-FFF2-40B4-BE49-F238E27FC236}">
                <a16:creationId xmlns:a16="http://schemas.microsoft.com/office/drawing/2014/main" id="{B1A4013A-917D-4605-ADF5-6BDA74C181E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59ACBE-4A2D-4BE7-BD4B-23E9F43BDCBA}"/>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1957862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ACEE-5CBF-4BBA-8C03-B60DD1BF38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A60F85C-001B-44DD-9A78-19A9A2F8A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19D716-A849-4051-A1C2-1A31BC785DDF}"/>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5" name="Footer Placeholder 4">
            <a:extLst>
              <a:ext uri="{FF2B5EF4-FFF2-40B4-BE49-F238E27FC236}">
                <a16:creationId xmlns:a16="http://schemas.microsoft.com/office/drawing/2014/main" id="{4F764C9E-F25D-44E9-A916-16A8375385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0B849E3-D1E8-457D-A29F-EFCAD7C9F4CD}"/>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829031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2A29-911E-4196-B827-C2EF419ACDB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43355B9-4AAD-4197-B00F-32395774D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584A9E6-84B6-45EE-84E7-50E5C106B8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251C090-1EA2-4039-936C-E598F3DEA47A}"/>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6" name="Footer Placeholder 5">
            <a:extLst>
              <a:ext uri="{FF2B5EF4-FFF2-40B4-BE49-F238E27FC236}">
                <a16:creationId xmlns:a16="http://schemas.microsoft.com/office/drawing/2014/main" id="{99E6802C-3568-4288-9F41-73E98C83A23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5588A9D-C175-4411-9FA4-71410AAA51C9}"/>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353192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80EC-807B-47BD-8B10-CA5552685F1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A7FDA30-C997-4329-90FF-17F126D247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A0A6D8-CD09-4CE4-9043-A3E6A4D594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F13103D-3601-40B7-81F0-BE8EA491A2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7F0298-BA8F-4FCE-8B54-944F8D080A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3169556-B8AC-4291-9E10-D5FD7BD3AD1B}"/>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8" name="Footer Placeholder 7">
            <a:extLst>
              <a:ext uri="{FF2B5EF4-FFF2-40B4-BE49-F238E27FC236}">
                <a16:creationId xmlns:a16="http://schemas.microsoft.com/office/drawing/2014/main" id="{297AA0F2-ED61-4527-BB1E-B4A79F8021F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A8ADD0D-9D00-4F10-8AEF-7A38A3660844}"/>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360941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5DA3-7E30-45C8-B2ED-092975548A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21A2F9B-AC21-442B-AC72-11F6869C4C7D}"/>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4" name="Footer Placeholder 3">
            <a:extLst>
              <a:ext uri="{FF2B5EF4-FFF2-40B4-BE49-F238E27FC236}">
                <a16:creationId xmlns:a16="http://schemas.microsoft.com/office/drawing/2014/main" id="{150B86C0-43AE-4D11-897F-4362BA44AEC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38818EC-8A58-47C6-B46C-1824AA241A81}"/>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1795584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47D8C-8185-4F97-9567-FE5E3AA10193}"/>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3" name="Footer Placeholder 2">
            <a:extLst>
              <a:ext uri="{FF2B5EF4-FFF2-40B4-BE49-F238E27FC236}">
                <a16:creationId xmlns:a16="http://schemas.microsoft.com/office/drawing/2014/main" id="{5A7CDAAE-8455-4BCE-B9BC-E8798AC0295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28FF818-4F28-4E98-8C23-8914602B815F}"/>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1410059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141F-E562-48DB-8EC0-3499921745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AB622B5-71FF-4D8D-AA3F-74EA68678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D28F0EC-8CAA-4602-A34B-0964622DE5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EB1657-EB22-4B41-A6CA-B15DFE20979C}"/>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6" name="Footer Placeholder 5">
            <a:extLst>
              <a:ext uri="{FF2B5EF4-FFF2-40B4-BE49-F238E27FC236}">
                <a16:creationId xmlns:a16="http://schemas.microsoft.com/office/drawing/2014/main" id="{6017DA69-9ABB-4FCA-837F-D50556900BD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485A559-5710-4A45-9E99-A18795F8DD18}"/>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358253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21AB-CBAF-4347-AF92-6E94AF4EC4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DBBEF47-952A-4104-9B56-0310B5AC8A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9E8362F-0F18-4C2E-B9D3-1B6F41913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90883-B908-4F91-91E7-F9C3ACD8FB73}"/>
              </a:ext>
            </a:extLst>
          </p:cNvPr>
          <p:cNvSpPr>
            <a:spLocks noGrp="1"/>
          </p:cNvSpPr>
          <p:nvPr>
            <p:ph type="dt" sz="half" idx="10"/>
          </p:nvPr>
        </p:nvSpPr>
        <p:spPr/>
        <p:txBody>
          <a:bodyPr/>
          <a:lstStyle/>
          <a:p>
            <a:fld id="{B7591A59-2788-47BF-BF21-2728CC9616FB}" type="datetimeFigureOut">
              <a:rPr lang="en-CA" smtClean="0"/>
              <a:t>2020-12-07</a:t>
            </a:fld>
            <a:endParaRPr lang="en-CA"/>
          </a:p>
        </p:txBody>
      </p:sp>
      <p:sp>
        <p:nvSpPr>
          <p:cNvPr id="6" name="Footer Placeholder 5">
            <a:extLst>
              <a:ext uri="{FF2B5EF4-FFF2-40B4-BE49-F238E27FC236}">
                <a16:creationId xmlns:a16="http://schemas.microsoft.com/office/drawing/2014/main" id="{51BA463F-25C5-4867-AB51-8C549D0851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30A8680-FA01-49D9-94A1-F94ADB50E7E8}"/>
              </a:ext>
            </a:extLst>
          </p:cNvPr>
          <p:cNvSpPr>
            <a:spLocks noGrp="1"/>
          </p:cNvSpPr>
          <p:nvPr>
            <p:ph type="sldNum" sz="quarter" idx="12"/>
          </p:nvPr>
        </p:nvSpPr>
        <p:spPr/>
        <p:txBody>
          <a:bodyPr/>
          <a:lstStyle/>
          <a:p>
            <a:fld id="{395F0383-3258-4DC5-8B5D-9A3C8ABBFA2C}" type="slidenum">
              <a:rPr lang="en-CA" smtClean="0"/>
              <a:t>‹#›</a:t>
            </a:fld>
            <a:endParaRPr lang="en-CA"/>
          </a:p>
        </p:txBody>
      </p:sp>
    </p:spTree>
    <p:extLst>
      <p:ext uri="{BB962C8B-B14F-4D97-AF65-F5344CB8AC3E}">
        <p14:creationId xmlns:p14="http://schemas.microsoft.com/office/powerpoint/2010/main" val="100686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9A0CA-7FEE-4C66-BC98-3E85F589E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E9E21C7-F6DE-42F1-8022-C9BB88297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DAF6CE0-CDD5-4184-BFE4-EA8D41970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591A59-2788-47BF-BF21-2728CC9616FB}" type="datetimeFigureOut">
              <a:rPr lang="en-CA" smtClean="0"/>
              <a:t>2020-12-07</a:t>
            </a:fld>
            <a:endParaRPr lang="en-CA"/>
          </a:p>
        </p:txBody>
      </p:sp>
      <p:sp>
        <p:nvSpPr>
          <p:cNvPr id="5" name="Footer Placeholder 4">
            <a:extLst>
              <a:ext uri="{FF2B5EF4-FFF2-40B4-BE49-F238E27FC236}">
                <a16:creationId xmlns:a16="http://schemas.microsoft.com/office/drawing/2014/main" id="{4CB1AC96-65D4-4BAA-95C1-1F05761612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3C89A20-345A-45CB-9ADE-08D8E6089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F0383-3258-4DC5-8B5D-9A3C8ABBFA2C}" type="slidenum">
              <a:rPr lang="en-CA" smtClean="0"/>
              <a:t>‹#›</a:t>
            </a:fld>
            <a:endParaRPr lang="en-CA"/>
          </a:p>
        </p:txBody>
      </p:sp>
    </p:spTree>
    <p:extLst>
      <p:ext uri="{BB962C8B-B14F-4D97-AF65-F5344CB8AC3E}">
        <p14:creationId xmlns:p14="http://schemas.microsoft.com/office/powerpoint/2010/main" val="781041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easyeda.com/en/PCB/Gerber-Generate/index.html" TargetMode="External"/><Relationship Id="rId2" Type="http://schemas.openxmlformats.org/officeDocument/2006/relationships/hyperlink" Target="https://www.vse.com/blog/gerber-files-explained-understanding-their-role-in-pcb-manufacturing/" TargetMode="External"/><Relationship Id="rId1" Type="http://schemas.openxmlformats.org/officeDocument/2006/relationships/slideLayout" Target="../slideLayouts/slideLayout2.xml"/><Relationship Id="rId5" Type="http://schemas.openxmlformats.org/officeDocument/2006/relationships/hyperlink" Target="https://www.clarydon.com/single-sided-double-sided-pcbs-whats-difference" TargetMode="External"/><Relationship Id="rId4" Type="http://schemas.openxmlformats.org/officeDocument/2006/relationships/hyperlink" Target="https://learn.sparkfun.com/tutorials/pcb-basics/al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7">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8" name="Picture 4" descr="A circuit board&#10;&#10;Description automatically generated">
            <a:extLst>
              <a:ext uri="{FF2B5EF4-FFF2-40B4-BE49-F238E27FC236}">
                <a16:creationId xmlns:a16="http://schemas.microsoft.com/office/drawing/2014/main" id="{E377461B-A945-401F-ACAF-D88B0B3E3308}"/>
              </a:ext>
            </a:extLst>
          </p:cNvPr>
          <p:cNvPicPr>
            <a:picLocks noChangeAspect="1"/>
          </p:cNvPicPr>
          <p:nvPr/>
        </p:nvPicPr>
        <p:blipFill rotWithShape="1">
          <a:blip r:embed="rId2">
            <a:alphaModFix amt="60000"/>
          </a:blip>
          <a:srcRect/>
          <a:stretch/>
        </p:blipFill>
        <p:spPr>
          <a:xfrm>
            <a:off x="-1" y="-85857"/>
            <a:ext cx="12192001" cy="6857990"/>
          </a:xfrm>
          <a:prstGeom prst="rect">
            <a:avLst/>
          </a:prstGeom>
        </p:spPr>
      </p:pic>
      <p:sp>
        <p:nvSpPr>
          <p:cNvPr id="2" name="Title 1">
            <a:extLst>
              <a:ext uri="{FF2B5EF4-FFF2-40B4-BE49-F238E27FC236}">
                <a16:creationId xmlns:a16="http://schemas.microsoft.com/office/drawing/2014/main" id="{FAD48B13-EB95-4DF6-A6E9-1D5CDA583549}"/>
              </a:ext>
            </a:extLst>
          </p:cNvPr>
          <p:cNvSpPr>
            <a:spLocks noGrp="1"/>
          </p:cNvSpPr>
          <p:nvPr>
            <p:ph type="ctrTitle"/>
          </p:nvPr>
        </p:nvSpPr>
        <p:spPr>
          <a:xfrm>
            <a:off x="1198181" y="1122363"/>
            <a:ext cx="9795637" cy="1501567"/>
          </a:xfrm>
        </p:spPr>
        <p:txBody>
          <a:bodyPr>
            <a:normAutofit/>
          </a:bodyPr>
          <a:lstStyle/>
          <a:p>
            <a:r>
              <a:rPr lang="en-CA" sz="5400" dirty="0">
                <a:solidFill>
                  <a:srgbClr val="FFFFFF"/>
                </a:solidFill>
              </a:rPr>
              <a:t>PCB Design</a:t>
            </a:r>
          </a:p>
        </p:txBody>
      </p:sp>
      <p:sp>
        <p:nvSpPr>
          <p:cNvPr id="3" name="Subtitle 2">
            <a:extLst>
              <a:ext uri="{FF2B5EF4-FFF2-40B4-BE49-F238E27FC236}">
                <a16:creationId xmlns:a16="http://schemas.microsoft.com/office/drawing/2014/main" id="{3F66C75D-9B01-4624-B53E-5CEC1CBD9125}"/>
              </a:ext>
            </a:extLst>
          </p:cNvPr>
          <p:cNvSpPr>
            <a:spLocks noGrp="1"/>
          </p:cNvSpPr>
          <p:nvPr>
            <p:ph type="subTitle" idx="1"/>
          </p:nvPr>
        </p:nvSpPr>
        <p:spPr>
          <a:xfrm>
            <a:off x="1198181" y="3514853"/>
            <a:ext cx="9795637" cy="2461877"/>
          </a:xfrm>
        </p:spPr>
        <p:txBody>
          <a:bodyPr>
            <a:normAutofit fontScale="92500" lnSpcReduction="10000"/>
          </a:bodyPr>
          <a:lstStyle/>
          <a:p>
            <a:r>
              <a:rPr lang="en-CA" sz="3200" dirty="0">
                <a:solidFill>
                  <a:srgbClr val="FFFFFF"/>
                </a:solidFill>
              </a:rPr>
              <a:t>Prepared by:</a:t>
            </a:r>
          </a:p>
          <a:p>
            <a:r>
              <a:rPr lang="en-CA" sz="3200" dirty="0">
                <a:solidFill>
                  <a:srgbClr val="FFFFFF"/>
                </a:solidFill>
              </a:rPr>
              <a:t>Kunjal Patel (C0754858)</a:t>
            </a:r>
          </a:p>
          <a:p>
            <a:r>
              <a:rPr lang="en-CA" sz="3200" dirty="0">
                <a:solidFill>
                  <a:srgbClr val="FFFFFF"/>
                </a:solidFill>
              </a:rPr>
              <a:t>Group 6</a:t>
            </a:r>
          </a:p>
          <a:p>
            <a:r>
              <a:rPr lang="en-CA" sz="3200" dirty="0">
                <a:solidFill>
                  <a:srgbClr val="FFFFFF"/>
                </a:solidFill>
              </a:rPr>
              <a:t>Guided by:</a:t>
            </a:r>
          </a:p>
          <a:p>
            <a:r>
              <a:rPr lang="en-CA" sz="3200" dirty="0">
                <a:solidFill>
                  <a:srgbClr val="FFFFFF"/>
                </a:solidFill>
              </a:rPr>
              <a:t>Mike Aleshams</a:t>
            </a:r>
          </a:p>
          <a:p>
            <a:endParaRPr lang="en-CA" dirty="0">
              <a:solidFill>
                <a:srgbClr val="FFFFFF"/>
              </a:solidFill>
            </a:endParaRPr>
          </a:p>
        </p:txBody>
      </p:sp>
    </p:spTree>
    <p:extLst>
      <p:ext uri="{BB962C8B-B14F-4D97-AF65-F5344CB8AC3E}">
        <p14:creationId xmlns:p14="http://schemas.microsoft.com/office/powerpoint/2010/main" val="535829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9591C-1761-4932-9CA7-874F11CBE864}"/>
              </a:ext>
            </a:extLst>
          </p:cNvPr>
          <p:cNvSpPr>
            <a:spLocks noGrp="1"/>
          </p:cNvSpPr>
          <p:nvPr>
            <p:ph type="title"/>
          </p:nvPr>
        </p:nvSpPr>
        <p:spPr/>
        <p:txBody>
          <a:bodyPr/>
          <a:lstStyle/>
          <a:p>
            <a:r>
              <a:rPr lang="en-CA" dirty="0"/>
              <a:t>What is a PCB made of?</a:t>
            </a:r>
          </a:p>
        </p:txBody>
      </p:sp>
      <p:sp>
        <p:nvSpPr>
          <p:cNvPr id="3" name="Content Placeholder 2">
            <a:extLst>
              <a:ext uri="{FF2B5EF4-FFF2-40B4-BE49-F238E27FC236}">
                <a16:creationId xmlns:a16="http://schemas.microsoft.com/office/drawing/2014/main" id="{3C013781-23CC-49FF-A13B-0A077AD3769C}"/>
              </a:ext>
            </a:extLst>
          </p:cNvPr>
          <p:cNvSpPr>
            <a:spLocks noGrp="1"/>
          </p:cNvSpPr>
          <p:nvPr>
            <p:ph idx="1"/>
          </p:nvPr>
        </p:nvSpPr>
        <p:spPr/>
        <p:txBody>
          <a:bodyPr/>
          <a:lstStyle/>
          <a:p>
            <a:r>
              <a:rPr lang="en-CA" dirty="0"/>
              <a:t>The four materials which are laminated together with heat and adhesive such that we can see a PCB. The four components are:</a:t>
            </a:r>
          </a:p>
          <a:p>
            <a:pPr marL="0" indent="0">
              <a:buNone/>
            </a:pPr>
            <a:endParaRPr lang="en-CA" dirty="0"/>
          </a:p>
        </p:txBody>
      </p:sp>
      <p:pic>
        <p:nvPicPr>
          <p:cNvPr id="4" name="Picture 3">
            <a:extLst>
              <a:ext uri="{FF2B5EF4-FFF2-40B4-BE49-F238E27FC236}">
                <a16:creationId xmlns:a16="http://schemas.microsoft.com/office/drawing/2014/main" id="{4A021A56-7FAA-4496-9D86-1E6822F187B2}"/>
              </a:ext>
            </a:extLst>
          </p:cNvPr>
          <p:cNvPicPr>
            <a:picLocks noChangeAspect="1"/>
          </p:cNvPicPr>
          <p:nvPr/>
        </p:nvPicPr>
        <p:blipFill>
          <a:blip r:embed="rId2"/>
          <a:stretch>
            <a:fillRect/>
          </a:stretch>
        </p:blipFill>
        <p:spPr>
          <a:xfrm>
            <a:off x="3094892" y="2996418"/>
            <a:ext cx="5767754" cy="2912013"/>
          </a:xfrm>
          <a:prstGeom prst="rect">
            <a:avLst/>
          </a:prstGeom>
        </p:spPr>
      </p:pic>
    </p:spTree>
    <p:extLst>
      <p:ext uri="{BB962C8B-B14F-4D97-AF65-F5344CB8AC3E}">
        <p14:creationId xmlns:p14="http://schemas.microsoft.com/office/powerpoint/2010/main" val="1902867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18235E-9F32-440F-9228-7E511677A3C5}"/>
              </a:ext>
            </a:extLst>
          </p:cNvPr>
          <p:cNvSpPr>
            <a:spLocks noGrp="1"/>
          </p:cNvSpPr>
          <p:nvPr>
            <p:ph type="title"/>
          </p:nvPr>
        </p:nvSpPr>
        <p:spPr>
          <a:xfrm>
            <a:off x="686834" y="1153572"/>
            <a:ext cx="3200400" cy="4461163"/>
          </a:xfrm>
        </p:spPr>
        <p:txBody>
          <a:bodyPr>
            <a:normAutofit/>
          </a:bodyPr>
          <a:lstStyle/>
          <a:p>
            <a:r>
              <a:rPr lang="en-CA">
                <a:solidFill>
                  <a:srgbClr val="FFFFFF"/>
                </a:solidFill>
              </a:rPr>
              <a:t>1) Substrate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19D71A9-EF6A-4ECC-A6B4-47E6AA1A5A4F}"/>
              </a:ext>
            </a:extLst>
          </p:cNvPr>
          <p:cNvSpPr>
            <a:spLocks noGrp="1"/>
          </p:cNvSpPr>
          <p:nvPr>
            <p:ph idx="1"/>
          </p:nvPr>
        </p:nvSpPr>
        <p:spPr>
          <a:xfrm>
            <a:off x="4447308" y="591344"/>
            <a:ext cx="6906491" cy="5585619"/>
          </a:xfrm>
        </p:spPr>
        <p:txBody>
          <a:bodyPr anchor="ctr">
            <a:normAutofit/>
          </a:bodyPr>
          <a:lstStyle/>
          <a:p>
            <a:r>
              <a:rPr lang="en-US" dirty="0"/>
              <a:t>Substrate, also named as dielectric sometimes, is one of the important composition of a PCB. </a:t>
            </a:r>
          </a:p>
          <a:p>
            <a:r>
              <a:rPr lang="en-US" dirty="0"/>
              <a:t>The base material, or substrate, is usually fiberglass</a:t>
            </a:r>
          </a:p>
          <a:p>
            <a:r>
              <a:rPr lang="en-US" dirty="0"/>
              <a:t>It is a  sheet of insulation like fiberglass material that has two sheets of copper adhered to either side. </a:t>
            </a:r>
          </a:p>
          <a:p>
            <a:r>
              <a:rPr lang="en-US" dirty="0"/>
              <a:t>This substrate layer provides a solid foundation for PCBs, though the thickness can vary according to the uses of a given board</a:t>
            </a:r>
          </a:p>
          <a:p>
            <a:endParaRPr lang="en-US" dirty="0"/>
          </a:p>
          <a:p>
            <a:endParaRPr lang="en-CA" dirty="0"/>
          </a:p>
        </p:txBody>
      </p:sp>
    </p:spTree>
    <p:extLst>
      <p:ext uri="{BB962C8B-B14F-4D97-AF65-F5344CB8AC3E}">
        <p14:creationId xmlns:p14="http://schemas.microsoft.com/office/powerpoint/2010/main" val="350377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FFE07-C0F8-46C5-8BC6-3B478342A97A}"/>
              </a:ext>
            </a:extLst>
          </p:cNvPr>
          <p:cNvSpPr>
            <a:spLocks noGrp="1"/>
          </p:cNvSpPr>
          <p:nvPr>
            <p:ph type="title"/>
          </p:nvPr>
        </p:nvSpPr>
        <p:spPr>
          <a:xfrm>
            <a:off x="686834" y="1153572"/>
            <a:ext cx="3200400" cy="4461163"/>
          </a:xfrm>
        </p:spPr>
        <p:txBody>
          <a:bodyPr>
            <a:normAutofit/>
          </a:bodyPr>
          <a:lstStyle/>
          <a:p>
            <a:r>
              <a:rPr lang="en-CA">
                <a:solidFill>
                  <a:srgbClr val="FFFFFF"/>
                </a:solidFill>
              </a:rPr>
              <a:t>2) Copper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9BD00A5-D49D-4AF5-AC72-0FA972264AE9}"/>
              </a:ext>
            </a:extLst>
          </p:cNvPr>
          <p:cNvSpPr>
            <a:spLocks noGrp="1"/>
          </p:cNvSpPr>
          <p:nvPr>
            <p:ph idx="1"/>
          </p:nvPr>
        </p:nvSpPr>
        <p:spPr>
          <a:xfrm>
            <a:off x="4447308" y="591344"/>
            <a:ext cx="6906491" cy="5585619"/>
          </a:xfrm>
        </p:spPr>
        <p:txBody>
          <a:bodyPr anchor="ctr">
            <a:normAutofit/>
          </a:bodyPr>
          <a:lstStyle/>
          <a:p>
            <a:r>
              <a:rPr lang="en-US" dirty="0"/>
              <a:t>The next layer is a thin copper foil, which is laminated to the board with heat and adhesive</a:t>
            </a:r>
            <a:r>
              <a:rPr lang="en-CA" dirty="0"/>
              <a:t>.</a:t>
            </a:r>
          </a:p>
          <a:p>
            <a:r>
              <a:rPr lang="en-US" dirty="0"/>
              <a:t>On common, double sided PCBs, copper is applied to both sides of the substrate.</a:t>
            </a:r>
          </a:p>
          <a:p>
            <a:r>
              <a:rPr lang="en-US" dirty="0"/>
              <a:t>In lower cost electronic gadgets, the PCB may have copper on only one side.</a:t>
            </a:r>
          </a:p>
          <a:p>
            <a:r>
              <a:rPr lang="en-US" dirty="0"/>
              <a:t> When it refers to a double sided or 2-layer board, it referring to the number of copper layers (2) in our lasagna. This can be as few as 1 layer or as many as 16 layers or more.</a:t>
            </a:r>
          </a:p>
        </p:txBody>
      </p:sp>
    </p:spTree>
    <p:extLst>
      <p:ext uri="{BB962C8B-B14F-4D97-AF65-F5344CB8AC3E}">
        <p14:creationId xmlns:p14="http://schemas.microsoft.com/office/powerpoint/2010/main" val="439341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1706D-12B4-4868-A8F4-DBC5E3E1B888}"/>
              </a:ext>
            </a:extLst>
          </p:cNvPr>
          <p:cNvSpPr>
            <a:spLocks noGrp="1"/>
          </p:cNvSpPr>
          <p:nvPr>
            <p:ph type="title"/>
          </p:nvPr>
        </p:nvSpPr>
        <p:spPr>
          <a:xfrm>
            <a:off x="686834" y="1153572"/>
            <a:ext cx="3200400" cy="4461163"/>
          </a:xfrm>
        </p:spPr>
        <p:txBody>
          <a:bodyPr>
            <a:normAutofit/>
          </a:bodyPr>
          <a:lstStyle/>
          <a:p>
            <a:r>
              <a:rPr lang="en-CA">
                <a:solidFill>
                  <a:srgbClr val="FFFFFF"/>
                </a:solidFill>
              </a:rPr>
              <a:t>3) Soldermask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10D5FB8-D6C4-41F2-B737-CD0DA8AC4D54}"/>
              </a:ext>
            </a:extLst>
          </p:cNvPr>
          <p:cNvSpPr>
            <a:spLocks noGrp="1"/>
          </p:cNvSpPr>
          <p:nvPr>
            <p:ph idx="1"/>
          </p:nvPr>
        </p:nvSpPr>
        <p:spPr>
          <a:xfrm>
            <a:off x="4447308" y="591344"/>
            <a:ext cx="6906491" cy="5585619"/>
          </a:xfrm>
        </p:spPr>
        <p:txBody>
          <a:bodyPr anchor="ctr">
            <a:normAutofit/>
          </a:bodyPr>
          <a:lstStyle/>
          <a:p>
            <a:r>
              <a:rPr lang="en-US" dirty="0"/>
              <a:t>The layer on top of the copper foil is called the solder mask layer.</a:t>
            </a:r>
          </a:p>
          <a:p>
            <a:r>
              <a:rPr lang="en-US" dirty="0"/>
              <a:t>This layer gives the PCB its green color. </a:t>
            </a:r>
          </a:p>
          <a:p>
            <a:r>
              <a:rPr lang="en-US" dirty="0"/>
              <a:t>It is overlaid onto the copper layer to insulate the copper traces from accidental contact with other metal, solder, or conductive bits.</a:t>
            </a:r>
          </a:p>
          <a:p>
            <a:r>
              <a:rPr lang="en-US" dirty="0"/>
              <a:t>This layer helps the user to solder to the correct places and prevent solder jumpers</a:t>
            </a:r>
            <a:r>
              <a:rPr lang="en-CA" dirty="0"/>
              <a:t>.</a:t>
            </a:r>
          </a:p>
          <a:p>
            <a:r>
              <a:rPr lang="en-US" dirty="0"/>
              <a:t>Soldermask is most commonly green in color but nearly any color is possible</a:t>
            </a:r>
          </a:p>
        </p:txBody>
      </p:sp>
    </p:spTree>
    <p:extLst>
      <p:ext uri="{BB962C8B-B14F-4D97-AF65-F5344CB8AC3E}">
        <p14:creationId xmlns:p14="http://schemas.microsoft.com/office/powerpoint/2010/main" val="399073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71EF7-FE41-4C18-8DC6-70C8A4E67D98}"/>
              </a:ext>
            </a:extLst>
          </p:cNvPr>
          <p:cNvSpPr>
            <a:spLocks noGrp="1"/>
          </p:cNvSpPr>
          <p:nvPr>
            <p:ph type="title"/>
          </p:nvPr>
        </p:nvSpPr>
        <p:spPr>
          <a:xfrm>
            <a:off x="686834" y="1153572"/>
            <a:ext cx="3200400" cy="4461163"/>
          </a:xfrm>
        </p:spPr>
        <p:txBody>
          <a:bodyPr>
            <a:normAutofit/>
          </a:bodyPr>
          <a:lstStyle/>
          <a:p>
            <a:r>
              <a:rPr lang="en-CA">
                <a:solidFill>
                  <a:srgbClr val="FFFFFF"/>
                </a:solidFill>
              </a:rPr>
              <a:t>4) Silkscreen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7C6984B-99B1-4241-8D92-302630553D7F}"/>
              </a:ext>
            </a:extLst>
          </p:cNvPr>
          <p:cNvSpPr>
            <a:spLocks noGrp="1"/>
          </p:cNvSpPr>
          <p:nvPr>
            <p:ph idx="1"/>
          </p:nvPr>
        </p:nvSpPr>
        <p:spPr>
          <a:xfrm>
            <a:off x="4447308" y="591344"/>
            <a:ext cx="6906491" cy="5585619"/>
          </a:xfrm>
        </p:spPr>
        <p:txBody>
          <a:bodyPr anchor="ctr">
            <a:normAutofit/>
          </a:bodyPr>
          <a:lstStyle/>
          <a:p>
            <a:r>
              <a:rPr lang="en-US" dirty="0"/>
              <a:t>The white silkscreen layer is applied on top of the Soldermask layer. </a:t>
            </a:r>
          </a:p>
          <a:p>
            <a:r>
              <a:rPr lang="en-US" dirty="0"/>
              <a:t>The silkscreen adds letters, numbers, and symbols to the PCB that allow for easier assembly and indicators for humans to better understand the board.</a:t>
            </a:r>
          </a:p>
          <a:p>
            <a:r>
              <a:rPr lang="en-US" dirty="0"/>
              <a:t>We often use silkscreen labels to indicate what the function of each pin or LED.</a:t>
            </a:r>
          </a:p>
          <a:p>
            <a:r>
              <a:rPr lang="en-US" dirty="0"/>
              <a:t>Silkscreen is most commonly white, but any ink color can be used. Black, gray, red, and even yellow silkscreen colors are widely available.</a:t>
            </a:r>
            <a:endParaRPr lang="en-CA" dirty="0"/>
          </a:p>
        </p:txBody>
      </p:sp>
    </p:spTree>
    <p:extLst>
      <p:ext uri="{BB962C8B-B14F-4D97-AF65-F5344CB8AC3E}">
        <p14:creationId xmlns:p14="http://schemas.microsoft.com/office/powerpoint/2010/main" val="2301924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FAB442-56A4-4D30-8FB2-E130B3090712}"/>
              </a:ext>
            </a:extLst>
          </p:cNvPr>
          <p:cNvSpPr>
            <a:spLocks noGrp="1"/>
          </p:cNvSpPr>
          <p:nvPr>
            <p:ph type="title"/>
          </p:nvPr>
        </p:nvSpPr>
        <p:spPr>
          <a:xfrm>
            <a:off x="838200" y="365125"/>
            <a:ext cx="10515600" cy="1325563"/>
          </a:xfrm>
        </p:spPr>
        <p:txBody>
          <a:bodyPr>
            <a:normAutofit/>
          </a:bodyPr>
          <a:lstStyle/>
          <a:p>
            <a:r>
              <a:rPr lang="en-CA" dirty="0"/>
              <a:t>PCB terminology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D46D792-41BF-42B0-9D89-2C2DB583BA3A}"/>
              </a:ext>
            </a:extLst>
          </p:cNvPr>
          <p:cNvSpPr>
            <a:spLocks noGrp="1"/>
          </p:cNvSpPr>
          <p:nvPr>
            <p:ph idx="1"/>
          </p:nvPr>
        </p:nvSpPr>
        <p:spPr>
          <a:xfrm>
            <a:off x="838200" y="1825625"/>
            <a:ext cx="10515600" cy="4351338"/>
          </a:xfrm>
        </p:spPr>
        <p:txBody>
          <a:bodyPr>
            <a:normAutofit/>
          </a:bodyPr>
          <a:lstStyle/>
          <a:p>
            <a:r>
              <a:rPr lang="en-US" dirty="0"/>
              <a:t>Annular ring - the ring of copper around a plated through hole in a PCB.</a:t>
            </a:r>
          </a:p>
          <a:p>
            <a:r>
              <a:rPr lang="en-US" dirty="0"/>
              <a:t>DRC - design rule check. A software check of your design to make sure the design does not contain errors such as traces that incorrectly touch, traces too skinny, or drill holes that are too small.</a:t>
            </a:r>
          </a:p>
          <a:p>
            <a:r>
              <a:rPr lang="en-US" dirty="0"/>
              <a:t>Pad - a portion of exposed metal on the surface of a board to which a component is soldered.</a:t>
            </a:r>
          </a:p>
          <a:p>
            <a:r>
              <a:rPr lang="en-US" dirty="0"/>
              <a:t>Paste stencil - a thin, metal stencil which lies over the board, allowing solder paste to be deposited in specific areas during assembly.</a:t>
            </a:r>
          </a:p>
          <a:p>
            <a:endParaRPr lang="en-US" dirty="0"/>
          </a:p>
          <a:p>
            <a:endParaRPr lang="en-US" dirty="0"/>
          </a:p>
          <a:p>
            <a:endParaRPr lang="en-US" dirty="0"/>
          </a:p>
          <a:p>
            <a:endParaRPr lang="en-CA" dirty="0"/>
          </a:p>
        </p:txBody>
      </p:sp>
    </p:spTree>
    <p:extLst>
      <p:ext uri="{BB962C8B-B14F-4D97-AF65-F5344CB8AC3E}">
        <p14:creationId xmlns:p14="http://schemas.microsoft.com/office/powerpoint/2010/main" val="1224995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EE730F-AE22-4C2B-8CAC-3FC4FADDFE1E}"/>
              </a:ext>
            </a:extLst>
          </p:cNvPr>
          <p:cNvSpPr>
            <a:spLocks noGrp="1"/>
          </p:cNvSpPr>
          <p:nvPr>
            <p:ph type="title"/>
          </p:nvPr>
        </p:nvSpPr>
        <p:spPr>
          <a:xfrm>
            <a:off x="838200" y="365125"/>
            <a:ext cx="10515600" cy="1325563"/>
          </a:xfrm>
        </p:spPr>
        <p:txBody>
          <a:bodyPr>
            <a:normAutofit/>
          </a:bodyPr>
          <a:lstStyle/>
          <a:p>
            <a:r>
              <a:rPr lang="en-CA" dirty="0"/>
              <a:t>PCB terminology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475EF4-5783-43DA-A5A6-AB1AF67802F9}"/>
              </a:ext>
            </a:extLst>
          </p:cNvPr>
          <p:cNvSpPr>
            <a:spLocks noGrp="1"/>
          </p:cNvSpPr>
          <p:nvPr>
            <p:ph idx="1"/>
          </p:nvPr>
        </p:nvSpPr>
        <p:spPr>
          <a:xfrm>
            <a:off x="838200" y="1825625"/>
            <a:ext cx="10515600" cy="4351338"/>
          </a:xfrm>
        </p:spPr>
        <p:txBody>
          <a:bodyPr>
            <a:normAutofit/>
          </a:bodyPr>
          <a:lstStyle/>
          <a:p>
            <a:r>
              <a:rPr lang="en-CA" dirty="0"/>
              <a:t>Drill hit- </a:t>
            </a:r>
            <a:r>
              <a:rPr lang="en-US" dirty="0"/>
              <a:t> places on a design where a hole should be drilled, or where they were drilled on the board. Inaccurate drill hits caused by dull bits are a common manufacturing issue.</a:t>
            </a:r>
          </a:p>
          <a:p>
            <a:r>
              <a:rPr lang="en-US" dirty="0"/>
              <a:t>Pick-and-place - the machine or process by which components are placed on a circuit board.</a:t>
            </a:r>
          </a:p>
          <a:p>
            <a:r>
              <a:rPr lang="en-US" dirty="0"/>
              <a:t>Footprint- A footprint is the arrangement of pads or through-holes used to physically attach and electrically connect a component to a printed circuit board.</a:t>
            </a:r>
          </a:p>
          <a:p>
            <a:endParaRPr lang="en-US" dirty="0"/>
          </a:p>
          <a:p>
            <a:endParaRPr lang="en-CA" dirty="0"/>
          </a:p>
        </p:txBody>
      </p:sp>
    </p:spTree>
    <p:extLst>
      <p:ext uri="{BB962C8B-B14F-4D97-AF65-F5344CB8AC3E}">
        <p14:creationId xmlns:p14="http://schemas.microsoft.com/office/powerpoint/2010/main" val="3996142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6D90F-95F6-4A9A-A52E-2CD096F9E311}"/>
              </a:ext>
            </a:extLst>
          </p:cNvPr>
          <p:cNvSpPr>
            <a:spLocks noGrp="1"/>
          </p:cNvSpPr>
          <p:nvPr>
            <p:ph type="title"/>
          </p:nvPr>
        </p:nvSpPr>
        <p:spPr>
          <a:xfrm>
            <a:off x="686834" y="1153572"/>
            <a:ext cx="3200400" cy="4461163"/>
          </a:xfrm>
        </p:spPr>
        <p:txBody>
          <a:bodyPr>
            <a:normAutofit/>
          </a:bodyPr>
          <a:lstStyle/>
          <a:p>
            <a:r>
              <a:rPr lang="en-CA">
                <a:solidFill>
                  <a:srgbClr val="FFFFFF"/>
                </a:solidFill>
              </a:rPr>
              <a:t>PCB Designing in EasyEDA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Content Placeholder 2">
            <a:extLst>
              <a:ext uri="{FF2B5EF4-FFF2-40B4-BE49-F238E27FC236}">
                <a16:creationId xmlns:a16="http://schemas.microsoft.com/office/drawing/2014/main" id="{3940FB4F-8839-46A9-9897-1DB0B4FF541C}"/>
              </a:ext>
            </a:extLst>
          </p:cNvPr>
          <p:cNvSpPr>
            <a:spLocks noGrp="1"/>
          </p:cNvSpPr>
          <p:nvPr>
            <p:ph idx="1"/>
          </p:nvPr>
        </p:nvSpPr>
        <p:spPr>
          <a:xfrm>
            <a:off x="4447308" y="591344"/>
            <a:ext cx="6906491" cy="5585619"/>
          </a:xfrm>
        </p:spPr>
        <p:txBody>
          <a:bodyPr anchor="ctr">
            <a:normAutofit/>
          </a:bodyPr>
          <a:lstStyle/>
          <a:p>
            <a:r>
              <a:rPr lang="en-US" sz="2600"/>
              <a:t>EasyEDA is a web-based EDA tool suite that enables hardware engineers to design, simulate, share - publicly and privately  and discuss schematics, simulations and printed circuit boards.</a:t>
            </a:r>
          </a:p>
          <a:p>
            <a:r>
              <a:rPr lang="en-US" sz="2600"/>
              <a:t> Other features include the creation of a Bill of Materials, Gerber and pick and place files and documentary outputs in PDF, PNG and SVG formats.</a:t>
            </a:r>
          </a:p>
          <a:p>
            <a:r>
              <a:rPr lang="en-US" sz="2600"/>
              <a:t>The PCB design process starts with part research and selection, followed by schematic capture and simulation then board layout and final step is verification and validation.</a:t>
            </a:r>
          </a:p>
          <a:p>
            <a:pPr marL="0" indent="0">
              <a:buNone/>
            </a:pPr>
            <a:endParaRPr lang="en-CA" sz="2600"/>
          </a:p>
        </p:txBody>
      </p:sp>
    </p:spTree>
    <p:extLst>
      <p:ext uri="{BB962C8B-B14F-4D97-AF65-F5344CB8AC3E}">
        <p14:creationId xmlns:p14="http://schemas.microsoft.com/office/powerpoint/2010/main" val="2644016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04492-0E58-4EE1-A1E4-1905D2845935}"/>
              </a:ext>
            </a:extLst>
          </p:cNvPr>
          <p:cNvSpPr>
            <a:spLocks noGrp="1"/>
          </p:cNvSpPr>
          <p:nvPr>
            <p:ph type="title"/>
          </p:nvPr>
        </p:nvSpPr>
        <p:spPr>
          <a:xfrm>
            <a:off x="838200" y="585216"/>
            <a:ext cx="10515600" cy="1325563"/>
          </a:xfrm>
        </p:spPr>
        <p:txBody>
          <a:bodyPr>
            <a:normAutofit/>
          </a:bodyPr>
          <a:lstStyle/>
          <a:p>
            <a:r>
              <a:rPr lang="en-CA" dirty="0">
                <a:solidFill>
                  <a:schemeClr val="bg1"/>
                </a:solidFill>
              </a:rPr>
              <a:t>PCB designing in EasyEDA</a:t>
            </a:r>
          </a:p>
        </p:txBody>
      </p:sp>
      <p:pic>
        <p:nvPicPr>
          <p:cNvPr id="6" name="Picture 5" descr="A picture containing graphical user interface&#10;&#10;Description automatically generated">
            <a:extLst>
              <a:ext uri="{FF2B5EF4-FFF2-40B4-BE49-F238E27FC236}">
                <a16:creationId xmlns:a16="http://schemas.microsoft.com/office/drawing/2014/main" id="{658968E4-CB93-45F6-A40A-397D69C03C0C}"/>
              </a:ext>
            </a:extLst>
          </p:cNvPr>
          <p:cNvPicPr>
            <a:picLocks noChangeAspect="1"/>
          </p:cNvPicPr>
          <p:nvPr/>
        </p:nvPicPr>
        <p:blipFill rotWithShape="1">
          <a:blip r:embed="rId2">
            <a:extLst>
              <a:ext uri="{28A0092B-C50C-407E-A947-70E740481C1C}">
                <a14:useLocalDpi xmlns:a14="http://schemas.microsoft.com/office/drawing/2010/main" val="0"/>
              </a:ext>
            </a:extLst>
          </a:blip>
          <a:srcRect r="4159" b="-3"/>
          <a:stretch/>
        </p:blipFill>
        <p:spPr>
          <a:xfrm>
            <a:off x="838200" y="2386584"/>
            <a:ext cx="7247675" cy="4123945"/>
          </a:xfrm>
          <a:prstGeom prst="rect">
            <a:avLst/>
          </a:prstGeom>
        </p:spPr>
      </p:pic>
      <p:sp>
        <p:nvSpPr>
          <p:cNvPr id="3" name="Content Placeholder 2">
            <a:extLst>
              <a:ext uri="{FF2B5EF4-FFF2-40B4-BE49-F238E27FC236}">
                <a16:creationId xmlns:a16="http://schemas.microsoft.com/office/drawing/2014/main" id="{4E3E81BA-DE8B-4AC7-B2FB-E130EA170EB2}"/>
              </a:ext>
            </a:extLst>
          </p:cNvPr>
          <p:cNvSpPr>
            <a:spLocks noGrp="1"/>
          </p:cNvSpPr>
          <p:nvPr>
            <p:ph idx="1"/>
          </p:nvPr>
        </p:nvSpPr>
        <p:spPr>
          <a:xfrm>
            <a:off x="8440614" y="2516777"/>
            <a:ext cx="2910137" cy="3660185"/>
          </a:xfrm>
        </p:spPr>
        <p:txBody>
          <a:bodyPr anchor="ctr">
            <a:normAutofit/>
          </a:bodyPr>
          <a:lstStyle/>
          <a:p>
            <a:r>
              <a:rPr lang="en-CA" sz="2200" dirty="0"/>
              <a:t>First is to make schematic in software, then simulation and finally PCB design. </a:t>
            </a:r>
          </a:p>
          <a:p>
            <a:endParaRPr lang="en-CA" sz="2200" dirty="0"/>
          </a:p>
          <a:p>
            <a:pPr marL="0" indent="0">
              <a:buNone/>
            </a:pPr>
            <a:endParaRPr lang="en-CA" sz="2200" dirty="0"/>
          </a:p>
        </p:txBody>
      </p:sp>
    </p:spTree>
    <p:extLst>
      <p:ext uri="{BB962C8B-B14F-4D97-AF65-F5344CB8AC3E}">
        <p14:creationId xmlns:p14="http://schemas.microsoft.com/office/powerpoint/2010/main" val="832933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B2F38-25B4-4E4F-BDE5-FF35B784FD2E}"/>
              </a:ext>
            </a:extLst>
          </p:cNvPr>
          <p:cNvSpPr>
            <a:spLocks noGrp="1"/>
          </p:cNvSpPr>
          <p:nvPr>
            <p:ph type="title"/>
          </p:nvPr>
        </p:nvSpPr>
        <p:spPr>
          <a:xfrm>
            <a:off x="838200" y="176214"/>
            <a:ext cx="10515600" cy="1481188"/>
          </a:xfrm>
        </p:spPr>
        <p:txBody>
          <a:bodyPr>
            <a:normAutofit/>
          </a:bodyPr>
          <a:lstStyle/>
          <a:p>
            <a:pPr algn="ctr"/>
            <a:r>
              <a:rPr lang="en-CA" sz="4000"/>
              <a:t>PCB Designing in EasyEDA</a:t>
            </a:r>
          </a:p>
        </p:txBody>
      </p:sp>
      <p:sp>
        <p:nvSpPr>
          <p:cNvPr id="3" name="Content Placeholder 2">
            <a:extLst>
              <a:ext uri="{FF2B5EF4-FFF2-40B4-BE49-F238E27FC236}">
                <a16:creationId xmlns:a16="http://schemas.microsoft.com/office/drawing/2014/main" id="{A3BD0D7D-487A-45EB-9BE4-0A65BF7E62A8}"/>
              </a:ext>
            </a:extLst>
          </p:cNvPr>
          <p:cNvSpPr>
            <a:spLocks noGrp="1"/>
          </p:cNvSpPr>
          <p:nvPr>
            <p:ph idx="1"/>
          </p:nvPr>
        </p:nvSpPr>
        <p:spPr>
          <a:xfrm>
            <a:off x="838200" y="1847128"/>
            <a:ext cx="2130083" cy="4272681"/>
          </a:xfrm>
        </p:spPr>
        <p:txBody>
          <a:bodyPr>
            <a:normAutofit/>
          </a:bodyPr>
          <a:lstStyle/>
          <a:p>
            <a:r>
              <a:rPr lang="en-CA" sz="2000" dirty="0"/>
              <a:t>The another way is to open a new </a:t>
            </a:r>
            <a:r>
              <a:rPr lang="en-CA" sz="2000" dirty="0" err="1"/>
              <a:t>pcb</a:t>
            </a:r>
            <a:r>
              <a:rPr lang="en-CA" sz="2000" dirty="0"/>
              <a:t> from file menu.</a:t>
            </a:r>
          </a:p>
        </p:txBody>
      </p:sp>
      <p:pic>
        <p:nvPicPr>
          <p:cNvPr id="5" name="Picture 4">
            <a:extLst>
              <a:ext uri="{FF2B5EF4-FFF2-40B4-BE49-F238E27FC236}">
                <a16:creationId xmlns:a16="http://schemas.microsoft.com/office/drawing/2014/main" id="{1974684F-7D6B-44A5-A2DC-A98FACBD0D79}"/>
              </a:ext>
            </a:extLst>
          </p:cNvPr>
          <p:cNvPicPr>
            <a:picLocks noChangeAspect="1"/>
          </p:cNvPicPr>
          <p:nvPr/>
        </p:nvPicPr>
        <p:blipFill rotWithShape="1">
          <a:blip r:embed="rId2"/>
          <a:srcRect r="18870" b="2"/>
          <a:stretch/>
        </p:blipFill>
        <p:spPr>
          <a:xfrm>
            <a:off x="3165231" y="1657402"/>
            <a:ext cx="8188567" cy="4771533"/>
          </a:xfrm>
          <a:prstGeom prst="rect">
            <a:avLst/>
          </a:prstGeom>
        </p:spPr>
      </p:pic>
    </p:spTree>
    <p:extLst>
      <p:ext uri="{BB962C8B-B14F-4D97-AF65-F5344CB8AC3E}">
        <p14:creationId xmlns:p14="http://schemas.microsoft.com/office/powerpoint/2010/main" val="1754512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9703C-3988-495D-90AB-CF91EEB8B907}"/>
              </a:ext>
            </a:extLst>
          </p:cNvPr>
          <p:cNvSpPr>
            <a:spLocks noGrp="1"/>
          </p:cNvSpPr>
          <p:nvPr>
            <p:ph type="title"/>
          </p:nvPr>
        </p:nvSpPr>
        <p:spPr>
          <a:xfrm>
            <a:off x="645858" y="5110423"/>
            <a:ext cx="10906061" cy="671540"/>
          </a:xfrm>
          <a:noFill/>
        </p:spPr>
        <p:txBody>
          <a:bodyPr vert="horz" lIns="91440" tIns="45720" rIns="91440" bIns="45720" rtlCol="0" anchor="ctr">
            <a:normAutofit fontScale="90000"/>
          </a:bodyPr>
          <a:lstStyle/>
          <a:p>
            <a:pPr algn="ctr"/>
            <a:r>
              <a:rPr lang="en-US" sz="4800" dirty="0"/>
              <a:t>Block Diagram</a:t>
            </a:r>
          </a:p>
        </p:txBody>
      </p:sp>
      <p:sp>
        <p:nvSpPr>
          <p:cNvPr id="9" name="Rectangle 8">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9B82CB8E-5BE5-4B74-A9E9-2A70F8B8F32E}"/>
              </a:ext>
            </a:extLst>
          </p:cNvPr>
          <p:cNvPicPr>
            <a:picLocks noGrp="1" noChangeAspect="1"/>
          </p:cNvPicPr>
          <p:nvPr>
            <p:ph idx="1"/>
          </p:nvPr>
        </p:nvPicPr>
        <p:blipFill rotWithShape="1">
          <a:blip r:embed="rId2"/>
          <a:srcRect l="47"/>
          <a:stretch/>
        </p:blipFill>
        <p:spPr>
          <a:xfrm>
            <a:off x="2170029" y="804672"/>
            <a:ext cx="7851943" cy="3554676"/>
          </a:xfrm>
          <a:prstGeom prst="rect">
            <a:avLst/>
          </a:prstGeom>
          <a:effectLst/>
        </p:spPr>
      </p:pic>
    </p:spTree>
    <p:extLst>
      <p:ext uri="{BB962C8B-B14F-4D97-AF65-F5344CB8AC3E}">
        <p14:creationId xmlns:p14="http://schemas.microsoft.com/office/powerpoint/2010/main" val="2868458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8CB15-9509-4FC5-9908-C1FB3AA94765}"/>
              </a:ext>
            </a:extLst>
          </p:cNvPr>
          <p:cNvSpPr>
            <a:spLocks noGrp="1"/>
          </p:cNvSpPr>
          <p:nvPr>
            <p:ph type="title"/>
          </p:nvPr>
        </p:nvSpPr>
        <p:spPr/>
        <p:txBody>
          <a:bodyPr/>
          <a:lstStyle/>
          <a:p>
            <a:r>
              <a:rPr lang="en-CA" dirty="0"/>
              <a:t>Steps to PCB Design</a:t>
            </a:r>
          </a:p>
        </p:txBody>
      </p:sp>
      <p:pic>
        <p:nvPicPr>
          <p:cNvPr id="4" name="Content Placeholder 3">
            <a:extLst>
              <a:ext uri="{FF2B5EF4-FFF2-40B4-BE49-F238E27FC236}">
                <a16:creationId xmlns:a16="http://schemas.microsoft.com/office/drawing/2014/main" id="{1DEF1E60-3AFC-4E17-9AA9-B2D58DC600A1}"/>
              </a:ext>
            </a:extLst>
          </p:cNvPr>
          <p:cNvPicPr>
            <a:picLocks noGrp="1" noChangeAspect="1"/>
          </p:cNvPicPr>
          <p:nvPr>
            <p:ph idx="1"/>
          </p:nvPr>
        </p:nvPicPr>
        <p:blipFill>
          <a:blip r:embed="rId2"/>
          <a:stretch>
            <a:fillRect/>
          </a:stretch>
        </p:blipFill>
        <p:spPr>
          <a:xfrm>
            <a:off x="1674056" y="1825625"/>
            <a:ext cx="9059594" cy="4667250"/>
          </a:xfrm>
          <a:prstGeom prst="rect">
            <a:avLst/>
          </a:prstGeom>
        </p:spPr>
      </p:pic>
    </p:spTree>
    <p:extLst>
      <p:ext uri="{BB962C8B-B14F-4D97-AF65-F5344CB8AC3E}">
        <p14:creationId xmlns:p14="http://schemas.microsoft.com/office/powerpoint/2010/main" val="1155348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C3F9-9004-4942-93FB-41280B937C51}"/>
              </a:ext>
            </a:extLst>
          </p:cNvPr>
          <p:cNvSpPr>
            <a:spLocks noGrp="1"/>
          </p:cNvSpPr>
          <p:nvPr>
            <p:ph type="title"/>
          </p:nvPr>
        </p:nvSpPr>
        <p:spPr/>
        <p:txBody>
          <a:bodyPr/>
          <a:lstStyle/>
          <a:p>
            <a:r>
              <a:rPr lang="en-CA" dirty="0"/>
              <a:t>Steps for PCB Design</a:t>
            </a:r>
          </a:p>
        </p:txBody>
      </p:sp>
      <p:pic>
        <p:nvPicPr>
          <p:cNvPr id="4" name="Content Placeholder 3">
            <a:extLst>
              <a:ext uri="{FF2B5EF4-FFF2-40B4-BE49-F238E27FC236}">
                <a16:creationId xmlns:a16="http://schemas.microsoft.com/office/drawing/2014/main" id="{16D864E0-E158-4B5C-80A3-C88B04D0043B}"/>
              </a:ext>
            </a:extLst>
          </p:cNvPr>
          <p:cNvPicPr>
            <a:picLocks noGrp="1" noChangeAspect="1"/>
          </p:cNvPicPr>
          <p:nvPr>
            <p:ph idx="1"/>
          </p:nvPr>
        </p:nvPicPr>
        <p:blipFill>
          <a:blip r:embed="rId2"/>
          <a:stretch>
            <a:fillRect/>
          </a:stretch>
        </p:blipFill>
        <p:spPr>
          <a:xfrm>
            <a:off x="2226255" y="1825625"/>
            <a:ext cx="7739489" cy="4351338"/>
          </a:xfrm>
          <a:prstGeom prst="rect">
            <a:avLst/>
          </a:prstGeom>
        </p:spPr>
      </p:pic>
    </p:spTree>
    <p:extLst>
      <p:ext uri="{BB962C8B-B14F-4D97-AF65-F5344CB8AC3E}">
        <p14:creationId xmlns:p14="http://schemas.microsoft.com/office/powerpoint/2010/main" val="128451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5E623-629D-49DD-9B51-A58E3A29BEA7}"/>
              </a:ext>
            </a:extLst>
          </p:cNvPr>
          <p:cNvSpPr>
            <a:spLocks noGrp="1"/>
          </p:cNvSpPr>
          <p:nvPr>
            <p:ph type="title"/>
          </p:nvPr>
        </p:nvSpPr>
        <p:spPr>
          <a:xfrm>
            <a:off x="838200" y="329957"/>
            <a:ext cx="10515600" cy="767324"/>
          </a:xfrm>
        </p:spPr>
        <p:txBody>
          <a:bodyPr/>
          <a:lstStyle/>
          <a:p>
            <a:r>
              <a:rPr lang="en-CA" dirty="0"/>
              <a:t>Steps for PCB Design</a:t>
            </a:r>
          </a:p>
        </p:txBody>
      </p:sp>
      <p:pic>
        <p:nvPicPr>
          <p:cNvPr id="4" name="Content Placeholder 3">
            <a:extLst>
              <a:ext uri="{FF2B5EF4-FFF2-40B4-BE49-F238E27FC236}">
                <a16:creationId xmlns:a16="http://schemas.microsoft.com/office/drawing/2014/main" id="{02A14531-540D-4FA5-8118-4ED6A953DD4A}"/>
              </a:ext>
            </a:extLst>
          </p:cNvPr>
          <p:cNvPicPr>
            <a:picLocks noGrp="1" noChangeAspect="1"/>
          </p:cNvPicPr>
          <p:nvPr>
            <p:ph idx="1"/>
          </p:nvPr>
        </p:nvPicPr>
        <p:blipFill>
          <a:blip r:embed="rId2"/>
          <a:stretch>
            <a:fillRect/>
          </a:stretch>
        </p:blipFill>
        <p:spPr>
          <a:xfrm>
            <a:off x="1770184" y="1252658"/>
            <a:ext cx="8651631" cy="5275385"/>
          </a:xfrm>
          <a:prstGeom prst="rect">
            <a:avLst/>
          </a:prstGeom>
        </p:spPr>
      </p:pic>
    </p:spTree>
    <p:extLst>
      <p:ext uri="{BB962C8B-B14F-4D97-AF65-F5344CB8AC3E}">
        <p14:creationId xmlns:p14="http://schemas.microsoft.com/office/powerpoint/2010/main" val="2832619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4AAB-8C1F-45D3-9CE6-56F56C95A2C1}"/>
              </a:ext>
            </a:extLst>
          </p:cNvPr>
          <p:cNvSpPr>
            <a:spLocks noGrp="1"/>
          </p:cNvSpPr>
          <p:nvPr>
            <p:ph type="title"/>
          </p:nvPr>
        </p:nvSpPr>
        <p:spPr/>
        <p:txBody>
          <a:bodyPr/>
          <a:lstStyle/>
          <a:p>
            <a:r>
              <a:rPr lang="en-CA" dirty="0"/>
              <a:t>Steps for PCB Design</a:t>
            </a:r>
          </a:p>
        </p:txBody>
      </p:sp>
      <p:pic>
        <p:nvPicPr>
          <p:cNvPr id="5" name="Content Placeholder 4">
            <a:extLst>
              <a:ext uri="{FF2B5EF4-FFF2-40B4-BE49-F238E27FC236}">
                <a16:creationId xmlns:a16="http://schemas.microsoft.com/office/drawing/2014/main" id="{B01DE023-8536-479A-AB67-43AAF7F66C57}"/>
              </a:ext>
            </a:extLst>
          </p:cNvPr>
          <p:cNvPicPr>
            <a:picLocks noGrp="1" noChangeAspect="1"/>
          </p:cNvPicPr>
          <p:nvPr>
            <p:ph sz="half" idx="1"/>
          </p:nvPr>
        </p:nvPicPr>
        <p:blipFill>
          <a:blip r:embed="rId2"/>
          <a:stretch>
            <a:fillRect/>
          </a:stretch>
        </p:blipFill>
        <p:spPr>
          <a:xfrm>
            <a:off x="562708" y="1941341"/>
            <a:ext cx="7750846" cy="4351338"/>
          </a:xfrm>
          <a:prstGeom prst="rect">
            <a:avLst/>
          </a:prstGeom>
        </p:spPr>
      </p:pic>
      <p:sp>
        <p:nvSpPr>
          <p:cNvPr id="4" name="Content Placeholder 3">
            <a:extLst>
              <a:ext uri="{FF2B5EF4-FFF2-40B4-BE49-F238E27FC236}">
                <a16:creationId xmlns:a16="http://schemas.microsoft.com/office/drawing/2014/main" id="{209B3031-01D0-4699-BC3F-D2804137AE2F}"/>
              </a:ext>
            </a:extLst>
          </p:cNvPr>
          <p:cNvSpPr>
            <a:spLocks noGrp="1"/>
          </p:cNvSpPr>
          <p:nvPr>
            <p:ph sz="half" idx="2"/>
          </p:nvPr>
        </p:nvSpPr>
        <p:spPr>
          <a:xfrm>
            <a:off x="8356209" y="1825625"/>
            <a:ext cx="2997590" cy="4351338"/>
          </a:xfrm>
        </p:spPr>
        <p:txBody>
          <a:bodyPr/>
          <a:lstStyle/>
          <a:p>
            <a:r>
              <a:rPr lang="en-CA" dirty="0"/>
              <a:t>Here, we have options to see our PCB in 2D and 3D view. </a:t>
            </a:r>
          </a:p>
          <a:p>
            <a:r>
              <a:rPr lang="en-CA" dirty="0"/>
              <a:t>Apart from that, we can check for Design rule, generate the BOM and </a:t>
            </a:r>
            <a:r>
              <a:rPr lang="en-CA" dirty="0" err="1"/>
              <a:t>gerber</a:t>
            </a:r>
            <a:r>
              <a:rPr lang="en-CA" dirty="0"/>
              <a:t> file. </a:t>
            </a:r>
          </a:p>
        </p:txBody>
      </p:sp>
    </p:spTree>
    <p:extLst>
      <p:ext uri="{BB962C8B-B14F-4D97-AF65-F5344CB8AC3E}">
        <p14:creationId xmlns:p14="http://schemas.microsoft.com/office/powerpoint/2010/main" val="3211613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D1A4-0CF4-4483-8001-1E371E5FEE5F}"/>
              </a:ext>
            </a:extLst>
          </p:cNvPr>
          <p:cNvSpPr>
            <a:spLocks noGrp="1"/>
          </p:cNvSpPr>
          <p:nvPr>
            <p:ph type="title"/>
          </p:nvPr>
        </p:nvSpPr>
        <p:spPr/>
        <p:txBody>
          <a:bodyPr/>
          <a:lstStyle/>
          <a:p>
            <a:r>
              <a:rPr lang="en-CA" dirty="0"/>
              <a:t>Steps for PCB Design</a:t>
            </a:r>
          </a:p>
        </p:txBody>
      </p:sp>
      <p:pic>
        <p:nvPicPr>
          <p:cNvPr id="5" name="Content Placeholder 4" descr="A screenshot of a computer&#10;&#10;Description automatically generated">
            <a:extLst>
              <a:ext uri="{FF2B5EF4-FFF2-40B4-BE49-F238E27FC236}">
                <a16:creationId xmlns:a16="http://schemas.microsoft.com/office/drawing/2014/main" id="{39C52B82-5E4C-4044-BD5D-4F6A4C4C44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0224" y="1825625"/>
            <a:ext cx="8471552" cy="4351338"/>
          </a:xfrm>
        </p:spPr>
      </p:pic>
    </p:spTree>
    <p:extLst>
      <p:ext uri="{BB962C8B-B14F-4D97-AF65-F5344CB8AC3E}">
        <p14:creationId xmlns:p14="http://schemas.microsoft.com/office/powerpoint/2010/main" val="3680233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CA9-094E-41F5-AABB-F1FD58FE0CA8}"/>
              </a:ext>
            </a:extLst>
          </p:cNvPr>
          <p:cNvSpPr>
            <a:spLocks noGrp="1"/>
          </p:cNvSpPr>
          <p:nvPr>
            <p:ph type="title"/>
          </p:nvPr>
        </p:nvSpPr>
        <p:spPr/>
        <p:txBody>
          <a:bodyPr/>
          <a:lstStyle/>
          <a:p>
            <a:r>
              <a:rPr lang="en-CA" dirty="0"/>
              <a:t>Steps for PCB Design</a:t>
            </a:r>
          </a:p>
        </p:txBody>
      </p:sp>
      <p:pic>
        <p:nvPicPr>
          <p:cNvPr id="5" name="Content Placeholder 4">
            <a:extLst>
              <a:ext uri="{FF2B5EF4-FFF2-40B4-BE49-F238E27FC236}">
                <a16:creationId xmlns:a16="http://schemas.microsoft.com/office/drawing/2014/main" id="{00715B90-14CA-4746-AEFE-8BF22A260B88}"/>
              </a:ext>
            </a:extLst>
          </p:cNvPr>
          <p:cNvPicPr>
            <a:picLocks noGrp="1" noChangeAspect="1"/>
          </p:cNvPicPr>
          <p:nvPr>
            <p:ph sz="half" idx="1"/>
          </p:nvPr>
        </p:nvPicPr>
        <p:blipFill>
          <a:blip r:embed="rId2"/>
          <a:stretch>
            <a:fillRect/>
          </a:stretch>
        </p:blipFill>
        <p:spPr>
          <a:xfrm>
            <a:off x="6095999" y="1533378"/>
            <a:ext cx="5650523" cy="4571999"/>
          </a:xfrm>
          <a:prstGeom prst="rect">
            <a:avLst/>
          </a:prstGeom>
        </p:spPr>
      </p:pic>
      <p:pic>
        <p:nvPicPr>
          <p:cNvPr id="7" name="Content Placeholder 6" descr="Graphical user interface&#10;&#10;Description automatically generated">
            <a:extLst>
              <a:ext uri="{FF2B5EF4-FFF2-40B4-BE49-F238E27FC236}">
                <a16:creationId xmlns:a16="http://schemas.microsoft.com/office/drawing/2014/main" id="{AE6A4511-3A9A-4370-A3B9-8A4B722C52A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5478" y="1533378"/>
            <a:ext cx="5574322" cy="4571999"/>
          </a:xfrm>
        </p:spPr>
      </p:pic>
    </p:spTree>
    <p:extLst>
      <p:ext uri="{BB962C8B-B14F-4D97-AF65-F5344CB8AC3E}">
        <p14:creationId xmlns:p14="http://schemas.microsoft.com/office/powerpoint/2010/main" val="1555281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4BE7CF-D766-41E7-B8EA-98B95D396D14}"/>
              </a:ext>
            </a:extLst>
          </p:cNvPr>
          <p:cNvSpPr>
            <a:spLocks noGrp="1"/>
          </p:cNvSpPr>
          <p:nvPr>
            <p:ph type="title"/>
          </p:nvPr>
        </p:nvSpPr>
        <p:spPr>
          <a:xfrm>
            <a:off x="686834" y="1153572"/>
            <a:ext cx="3200400" cy="4461163"/>
          </a:xfrm>
        </p:spPr>
        <p:txBody>
          <a:bodyPr>
            <a:normAutofit/>
          </a:bodyPr>
          <a:lstStyle/>
          <a:p>
            <a:r>
              <a:rPr lang="en-CA">
                <a:solidFill>
                  <a:srgbClr val="FFFFFF"/>
                </a:solidFill>
              </a:rPr>
              <a:t>What is a Gerber File?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7D8674-F995-4521-A9D3-F9B4270DF086}"/>
              </a:ext>
            </a:extLst>
          </p:cNvPr>
          <p:cNvSpPr>
            <a:spLocks noGrp="1"/>
          </p:cNvSpPr>
          <p:nvPr>
            <p:ph idx="1"/>
          </p:nvPr>
        </p:nvSpPr>
        <p:spPr>
          <a:xfrm>
            <a:off x="4447308" y="591344"/>
            <a:ext cx="6906491" cy="5585619"/>
          </a:xfrm>
        </p:spPr>
        <p:txBody>
          <a:bodyPr anchor="ctr">
            <a:normAutofit/>
          </a:bodyPr>
          <a:lstStyle/>
          <a:p>
            <a:r>
              <a:rPr lang="en-US" dirty="0"/>
              <a:t>Gerber files are open ASCII vector format files that contain information on each physical board layer of PCB design.</a:t>
            </a:r>
          </a:p>
          <a:p>
            <a:r>
              <a:rPr lang="en-US" dirty="0"/>
              <a:t>Circuit board objects, like copper traces, vias, pads, solder mask and silkscreen images, are all represented by a flash or draw code, and defined by a series of vector coordinates. </a:t>
            </a:r>
          </a:p>
          <a:p>
            <a:r>
              <a:rPr lang="en-US" dirty="0"/>
              <a:t>These files are used by PCB manufacturers to translate the details of design into the physical properties of the PCB.</a:t>
            </a:r>
          </a:p>
          <a:p>
            <a:r>
              <a:rPr lang="en-US" dirty="0"/>
              <a:t>Most of today’s Gerber files are generated according to the RS-274X Gerber format.</a:t>
            </a:r>
            <a:endParaRPr lang="en-CA" dirty="0"/>
          </a:p>
        </p:txBody>
      </p:sp>
    </p:spTree>
    <p:extLst>
      <p:ext uri="{BB962C8B-B14F-4D97-AF65-F5344CB8AC3E}">
        <p14:creationId xmlns:p14="http://schemas.microsoft.com/office/powerpoint/2010/main" val="2319256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3B012-CFE6-4667-A8D3-27476A7E69CE}"/>
              </a:ext>
            </a:extLst>
          </p:cNvPr>
          <p:cNvSpPr>
            <a:spLocks noGrp="1"/>
          </p:cNvSpPr>
          <p:nvPr>
            <p:ph type="title"/>
          </p:nvPr>
        </p:nvSpPr>
        <p:spPr>
          <a:xfrm>
            <a:off x="838200" y="585216"/>
            <a:ext cx="10515600" cy="1325563"/>
          </a:xfrm>
        </p:spPr>
        <p:txBody>
          <a:bodyPr>
            <a:normAutofit/>
          </a:bodyPr>
          <a:lstStyle/>
          <a:p>
            <a:br>
              <a:rPr lang="en-US" sz="2800">
                <a:solidFill>
                  <a:schemeClr val="bg1"/>
                </a:solidFill>
              </a:rPr>
            </a:br>
            <a:r>
              <a:rPr lang="en-US" sz="2800">
                <a:solidFill>
                  <a:schemeClr val="bg1"/>
                </a:solidFill>
              </a:rPr>
              <a:t>How To Generate Gerber Files in a PCB Design</a:t>
            </a:r>
            <a:br>
              <a:rPr lang="en-US" sz="2800" b="1">
                <a:solidFill>
                  <a:schemeClr val="bg1"/>
                </a:solidFill>
              </a:rPr>
            </a:br>
            <a:endParaRPr lang="en-CA" sz="2800">
              <a:solidFill>
                <a:schemeClr val="bg1"/>
              </a:solidFill>
            </a:endParaRPr>
          </a:p>
        </p:txBody>
      </p:sp>
      <p:pic>
        <p:nvPicPr>
          <p:cNvPr id="4" name="Picture 3">
            <a:extLst>
              <a:ext uri="{FF2B5EF4-FFF2-40B4-BE49-F238E27FC236}">
                <a16:creationId xmlns:a16="http://schemas.microsoft.com/office/drawing/2014/main" id="{4E8A8EAE-CC59-48A6-83F9-3B3404AECDA9}"/>
              </a:ext>
            </a:extLst>
          </p:cNvPr>
          <p:cNvPicPr>
            <a:picLocks noChangeAspect="1"/>
          </p:cNvPicPr>
          <p:nvPr/>
        </p:nvPicPr>
        <p:blipFill rotWithShape="1">
          <a:blip r:embed="rId2"/>
          <a:srcRect l="22397" r="21379" b="1"/>
          <a:stretch/>
        </p:blipFill>
        <p:spPr>
          <a:xfrm>
            <a:off x="841247" y="2516777"/>
            <a:ext cx="7008525" cy="3660185"/>
          </a:xfrm>
          <a:prstGeom prst="rect">
            <a:avLst/>
          </a:prstGeom>
        </p:spPr>
      </p:pic>
      <p:sp>
        <p:nvSpPr>
          <p:cNvPr id="3" name="Content Placeholder 2">
            <a:extLst>
              <a:ext uri="{FF2B5EF4-FFF2-40B4-BE49-F238E27FC236}">
                <a16:creationId xmlns:a16="http://schemas.microsoft.com/office/drawing/2014/main" id="{E9ABF833-112A-452F-9103-E2B91E2C655B}"/>
              </a:ext>
            </a:extLst>
          </p:cNvPr>
          <p:cNvSpPr>
            <a:spLocks noGrp="1"/>
          </p:cNvSpPr>
          <p:nvPr>
            <p:ph idx="1"/>
          </p:nvPr>
        </p:nvSpPr>
        <p:spPr>
          <a:xfrm>
            <a:off x="8120340" y="2543572"/>
            <a:ext cx="3529115" cy="3660185"/>
          </a:xfrm>
        </p:spPr>
        <p:txBody>
          <a:bodyPr anchor="ctr">
            <a:normAutofit/>
          </a:bodyPr>
          <a:lstStyle/>
          <a:p>
            <a:r>
              <a:rPr lang="en-US" sz="1700" dirty="0"/>
              <a:t>After the design is complete and done the final check, the next step will be to generate the Gerber files for PCB manufacturer. </a:t>
            </a:r>
          </a:p>
          <a:p>
            <a:r>
              <a:rPr lang="en-US" sz="1700" dirty="0"/>
              <a:t>The process of doing so varies according to the PCB design software that you’re using.</a:t>
            </a:r>
          </a:p>
          <a:p>
            <a:r>
              <a:rPr lang="en-US" sz="1700" dirty="0"/>
              <a:t>But in EasyEDA, to generate the Gerber File, we can output the Fabrication Files (gerber file) via: File &gt; Generate PCB Fabrication File(Gerber) , or Fabrication &gt; PCB Fabrication File(Gerber).</a:t>
            </a:r>
          </a:p>
        </p:txBody>
      </p:sp>
    </p:spTree>
    <p:extLst>
      <p:ext uri="{BB962C8B-B14F-4D97-AF65-F5344CB8AC3E}">
        <p14:creationId xmlns:p14="http://schemas.microsoft.com/office/powerpoint/2010/main" val="620893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22487-A860-4E64-95C9-C581D10C6FD0}"/>
              </a:ext>
            </a:extLst>
          </p:cNvPr>
          <p:cNvSpPr>
            <a:spLocks noGrp="1"/>
          </p:cNvSpPr>
          <p:nvPr>
            <p:ph type="title"/>
          </p:nvPr>
        </p:nvSpPr>
        <p:spPr>
          <a:xfrm>
            <a:off x="838200" y="549020"/>
            <a:ext cx="10515600" cy="802702"/>
          </a:xfrm>
        </p:spPr>
        <p:txBody>
          <a:bodyPr vert="horz" lIns="91440" tIns="45720" rIns="91440" bIns="45720" rtlCol="0" anchor="ctr">
            <a:noAutofit/>
          </a:bodyPr>
          <a:lstStyle/>
          <a:p>
            <a:r>
              <a:rPr lang="en-US" sz="2800" dirty="0"/>
              <a:t>After clicking, will open the Gerber generate dialog:</a:t>
            </a:r>
            <a:endParaRPr lang="en-US" sz="3600" dirty="0"/>
          </a:p>
        </p:txBody>
      </p:sp>
      <p:pic>
        <p:nvPicPr>
          <p:cNvPr id="7" name="Content Placeholder 6">
            <a:extLst>
              <a:ext uri="{FF2B5EF4-FFF2-40B4-BE49-F238E27FC236}">
                <a16:creationId xmlns:a16="http://schemas.microsoft.com/office/drawing/2014/main" id="{ADD1AB06-1EF0-479A-BA93-D7D0B51BF56B}"/>
              </a:ext>
            </a:extLst>
          </p:cNvPr>
          <p:cNvPicPr>
            <a:picLocks noGrp="1" noChangeAspect="1"/>
          </p:cNvPicPr>
          <p:nvPr>
            <p:ph idx="1"/>
          </p:nvPr>
        </p:nvPicPr>
        <p:blipFill rotWithShape="1">
          <a:blip r:embed="rId2"/>
          <a:srcRect t="11661" r="-1" b="13078"/>
          <a:stretch/>
        </p:blipFill>
        <p:spPr>
          <a:xfrm>
            <a:off x="838200" y="1559883"/>
            <a:ext cx="10512547" cy="4880674"/>
          </a:xfrm>
          <a:prstGeom prst="rect">
            <a:avLst/>
          </a:prstGeom>
        </p:spPr>
      </p:pic>
    </p:spTree>
    <p:extLst>
      <p:ext uri="{BB962C8B-B14F-4D97-AF65-F5344CB8AC3E}">
        <p14:creationId xmlns:p14="http://schemas.microsoft.com/office/powerpoint/2010/main" val="514878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7C34-76AA-4F91-9E95-7ED81BB997FC}"/>
              </a:ext>
            </a:extLst>
          </p:cNvPr>
          <p:cNvSpPr>
            <a:spLocks noGrp="1"/>
          </p:cNvSpPr>
          <p:nvPr>
            <p:ph type="title"/>
          </p:nvPr>
        </p:nvSpPr>
        <p:spPr>
          <a:xfrm>
            <a:off x="838200" y="336990"/>
            <a:ext cx="10515600" cy="974975"/>
          </a:xfrm>
        </p:spPr>
        <p:txBody>
          <a:bodyPr/>
          <a:lstStyle/>
          <a:p>
            <a:r>
              <a:rPr lang="en-CA" dirty="0"/>
              <a:t>Gerber Views</a:t>
            </a:r>
          </a:p>
        </p:txBody>
      </p:sp>
      <p:pic>
        <p:nvPicPr>
          <p:cNvPr id="8" name="Content Placeholder 7">
            <a:extLst>
              <a:ext uri="{FF2B5EF4-FFF2-40B4-BE49-F238E27FC236}">
                <a16:creationId xmlns:a16="http://schemas.microsoft.com/office/drawing/2014/main" id="{CB7EA1D5-2B63-4C4C-9B89-3C8BC83DD5D7}"/>
              </a:ext>
            </a:extLst>
          </p:cNvPr>
          <p:cNvPicPr>
            <a:picLocks noGrp="1"/>
          </p:cNvPicPr>
          <p:nvPr>
            <p:ph sz="half" idx="2"/>
          </p:nvPr>
        </p:nvPicPr>
        <p:blipFill>
          <a:blip r:embed="rId2"/>
          <a:stretch>
            <a:fillRect/>
          </a:stretch>
        </p:blipFill>
        <p:spPr>
          <a:xfrm>
            <a:off x="198783" y="1662553"/>
            <a:ext cx="5897217" cy="4674316"/>
          </a:xfrm>
          <a:prstGeom prst="rect">
            <a:avLst/>
          </a:prstGeom>
        </p:spPr>
      </p:pic>
      <p:pic>
        <p:nvPicPr>
          <p:cNvPr id="9" name="Content Placeholder 5">
            <a:extLst>
              <a:ext uri="{FF2B5EF4-FFF2-40B4-BE49-F238E27FC236}">
                <a16:creationId xmlns:a16="http://schemas.microsoft.com/office/drawing/2014/main" id="{E40438F3-AAB4-4A34-94CF-A54F7B17B245}"/>
              </a:ext>
            </a:extLst>
          </p:cNvPr>
          <p:cNvPicPr>
            <a:picLocks noGrp="1"/>
          </p:cNvPicPr>
          <p:nvPr>
            <p:ph sz="half" idx="1"/>
          </p:nvPr>
        </p:nvPicPr>
        <p:blipFill>
          <a:blip r:embed="rId3"/>
          <a:stretch>
            <a:fillRect/>
          </a:stretch>
        </p:blipFill>
        <p:spPr>
          <a:xfrm>
            <a:off x="6321287" y="1762539"/>
            <a:ext cx="5671930" cy="4574329"/>
          </a:xfrm>
          <a:prstGeom prst="rect">
            <a:avLst/>
          </a:prstGeom>
        </p:spPr>
      </p:pic>
    </p:spTree>
    <p:extLst>
      <p:ext uri="{BB962C8B-B14F-4D97-AF65-F5344CB8AC3E}">
        <p14:creationId xmlns:p14="http://schemas.microsoft.com/office/powerpoint/2010/main" val="3258014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5BD02-1224-4584-BFAF-C92D47E7E4AD}"/>
              </a:ext>
            </a:extLst>
          </p:cNvPr>
          <p:cNvSpPr>
            <a:spLocks noGrp="1"/>
          </p:cNvSpPr>
          <p:nvPr>
            <p:ph type="title"/>
          </p:nvPr>
        </p:nvSpPr>
        <p:spPr>
          <a:xfrm>
            <a:off x="4654296" y="329184"/>
            <a:ext cx="6894576" cy="1783080"/>
          </a:xfrm>
        </p:spPr>
        <p:txBody>
          <a:bodyPr anchor="b">
            <a:normAutofit/>
          </a:bodyPr>
          <a:lstStyle/>
          <a:p>
            <a:r>
              <a:rPr lang="en-CA" sz="5400" dirty="0"/>
              <a:t>What is PCB Design?</a:t>
            </a:r>
          </a:p>
        </p:txBody>
      </p:sp>
      <p:pic>
        <p:nvPicPr>
          <p:cNvPr id="5" name="Picture 4">
            <a:extLst>
              <a:ext uri="{FF2B5EF4-FFF2-40B4-BE49-F238E27FC236}">
                <a16:creationId xmlns:a16="http://schemas.microsoft.com/office/drawing/2014/main" id="{FF435822-99D2-4349-BF79-E6C6F0802E09}"/>
              </a:ext>
            </a:extLst>
          </p:cNvPr>
          <p:cNvPicPr>
            <a:picLocks noChangeAspect="1"/>
          </p:cNvPicPr>
          <p:nvPr/>
        </p:nvPicPr>
        <p:blipFill rotWithShape="1">
          <a:blip r:embed="rId2"/>
          <a:srcRect l="13276" r="47280" b="-2"/>
          <a:stretch/>
        </p:blipFill>
        <p:spPr>
          <a:xfrm>
            <a:off x="0" y="0"/>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0B0FC7-E33C-4754-B48A-CB0F58E5AC4E}"/>
              </a:ext>
            </a:extLst>
          </p:cNvPr>
          <p:cNvSpPr>
            <a:spLocks noGrp="1"/>
          </p:cNvSpPr>
          <p:nvPr>
            <p:ph idx="1"/>
          </p:nvPr>
        </p:nvSpPr>
        <p:spPr>
          <a:xfrm>
            <a:off x="4654296" y="2706624"/>
            <a:ext cx="6894576" cy="3483864"/>
          </a:xfrm>
        </p:spPr>
        <p:txBody>
          <a:bodyPr>
            <a:normAutofit fontScale="92500" lnSpcReduction="20000"/>
          </a:bodyPr>
          <a:lstStyle/>
          <a:p>
            <a:r>
              <a:rPr lang="en-US" sz="2400" dirty="0"/>
              <a:t>Printed circuit board is the most common name but may also be called printed wiring boards or printed wiring cards.</a:t>
            </a:r>
          </a:p>
          <a:p>
            <a:r>
              <a:rPr lang="en-US" sz="2400" dirty="0"/>
              <a:t>A printed circuit board (PCB) mechanically supports and electrically connects electronic components or electrical components using conductive tracks, pads and other features. </a:t>
            </a:r>
          </a:p>
          <a:p>
            <a:r>
              <a:rPr lang="en-US" sz="2400" dirty="0"/>
              <a:t>The PCB layout and design has a major impact on the way in which a circuit works, and therefore if the printed circuit board is designed in an effective way, then the circuit will perform more reliably and within its specification.</a:t>
            </a:r>
          </a:p>
        </p:txBody>
      </p:sp>
    </p:spTree>
    <p:extLst>
      <p:ext uri="{BB962C8B-B14F-4D97-AF65-F5344CB8AC3E}">
        <p14:creationId xmlns:p14="http://schemas.microsoft.com/office/powerpoint/2010/main" val="266501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E5035A-7FD6-49AE-A6DF-EA090E60B835}"/>
              </a:ext>
            </a:extLst>
          </p:cNvPr>
          <p:cNvSpPr>
            <a:spLocks noGrp="1"/>
          </p:cNvSpPr>
          <p:nvPr>
            <p:ph type="title"/>
          </p:nvPr>
        </p:nvSpPr>
        <p:spPr>
          <a:xfrm>
            <a:off x="838200" y="365125"/>
            <a:ext cx="10515600" cy="1325563"/>
          </a:xfrm>
        </p:spPr>
        <p:txBody>
          <a:bodyPr>
            <a:normAutofit/>
          </a:bodyPr>
          <a:lstStyle/>
          <a:p>
            <a:r>
              <a:rPr lang="en-CA" dirty="0"/>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7105821-60D7-46B7-AB19-1B4EE785EF2A}"/>
              </a:ext>
            </a:extLst>
          </p:cNvPr>
          <p:cNvSpPr>
            <a:spLocks noGrp="1"/>
          </p:cNvSpPr>
          <p:nvPr>
            <p:ph idx="1"/>
          </p:nvPr>
        </p:nvSpPr>
        <p:spPr>
          <a:xfrm>
            <a:off x="838200" y="1825625"/>
            <a:ext cx="10515600" cy="4351338"/>
          </a:xfrm>
        </p:spPr>
        <p:txBody>
          <a:bodyPr>
            <a:normAutofit/>
          </a:bodyPr>
          <a:lstStyle/>
          <a:p>
            <a:r>
              <a:rPr lang="en-US" sz="2400" dirty="0"/>
              <a:t>Team, V., Author: VSE | Author:, &amp; You have a need. We can provide a solution. Gerber Files Explained: Understanding Their Role in PCB Manufacturing. Retrieved December 07, 2020, from </a:t>
            </a:r>
            <a:r>
              <a:rPr lang="en-US" sz="2400" dirty="0">
                <a:hlinkClick r:id="rId2"/>
              </a:rPr>
              <a:t>https://www.vse.com/blog/gerber-files-explained-understanding-their-role-in-pcb-manufacturing/</a:t>
            </a:r>
            <a:endParaRPr lang="en-US" sz="2400" dirty="0"/>
          </a:p>
          <a:p>
            <a:r>
              <a:rPr lang="en-US" sz="2400" dirty="0"/>
              <a:t>An Easier and Powerful Online PCB Design Tool. (n.d.). Retrieved December 07, 2020, from </a:t>
            </a:r>
            <a:r>
              <a:rPr lang="en-US" sz="2400" dirty="0">
                <a:hlinkClick r:id="rId3"/>
              </a:rPr>
              <a:t>https://docs.easyeda.com/en/PCB/Gerber-Generate/index.html</a:t>
            </a:r>
            <a:endParaRPr lang="en-US" sz="2400" dirty="0"/>
          </a:p>
          <a:p>
            <a:r>
              <a:rPr lang="en-US" sz="2400" dirty="0"/>
              <a:t>(n.d.). Retrieved December 07, 2020, from </a:t>
            </a:r>
            <a:r>
              <a:rPr lang="en-US" sz="2400" dirty="0">
                <a:hlinkClick r:id="rId4"/>
              </a:rPr>
              <a:t>https://learn.sparkfun.com/tutorials/pcb-basics/all</a:t>
            </a:r>
            <a:endParaRPr lang="en-US" sz="2400" dirty="0"/>
          </a:p>
          <a:p>
            <a:r>
              <a:rPr lang="en-US" sz="2400" dirty="0"/>
              <a:t>Single Sided &amp; Double-Sided PCBs – What's the Difference? - </a:t>
            </a:r>
            <a:r>
              <a:rPr lang="en-US" sz="2400" dirty="0" err="1"/>
              <a:t>Clarydon</a:t>
            </a:r>
            <a:r>
              <a:rPr lang="en-US" sz="2400" dirty="0"/>
              <a:t> Blog. (2017, December 14). Retrieved December 07, 2020, from </a:t>
            </a:r>
            <a:r>
              <a:rPr lang="en-US" sz="2400" dirty="0">
                <a:hlinkClick r:id="rId5"/>
              </a:rPr>
              <a:t>https://www.clarydon.com/single-sided-double-sided-pcbs-whats-difference</a:t>
            </a:r>
            <a:endParaRPr lang="en-US" sz="2400" dirty="0"/>
          </a:p>
          <a:p>
            <a:pPr marL="0" indent="0">
              <a:buNone/>
            </a:pPr>
            <a:endParaRPr lang="en-US" sz="2400" dirty="0"/>
          </a:p>
          <a:p>
            <a:endParaRPr lang="en-CA" sz="2400" dirty="0"/>
          </a:p>
        </p:txBody>
      </p:sp>
    </p:spTree>
    <p:extLst>
      <p:ext uri="{BB962C8B-B14F-4D97-AF65-F5344CB8AC3E}">
        <p14:creationId xmlns:p14="http://schemas.microsoft.com/office/powerpoint/2010/main" val="284620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8ED21-DFB8-4F79-8D16-B8103B4A3F04}"/>
              </a:ext>
            </a:extLst>
          </p:cNvPr>
          <p:cNvSpPr>
            <a:spLocks noGrp="1"/>
          </p:cNvSpPr>
          <p:nvPr>
            <p:ph type="title"/>
          </p:nvPr>
        </p:nvSpPr>
        <p:spPr>
          <a:xfrm>
            <a:off x="838200" y="365125"/>
            <a:ext cx="10515600" cy="1306443"/>
          </a:xfrm>
        </p:spPr>
        <p:txBody>
          <a:bodyPr>
            <a:normAutofit/>
          </a:bodyPr>
          <a:lstStyle/>
          <a:p>
            <a:r>
              <a:rPr lang="en-CA" sz="4000" dirty="0"/>
              <a:t>Classification of PCB</a:t>
            </a:r>
          </a:p>
        </p:txBody>
      </p:sp>
      <p:sp>
        <p:nvSpPr>
          <p:cNvPr id="3" name="Content Placeholder 2">
            <a:extLst>
              <a:ext uri="{FF2B5EF4-FFF2-40B4-BE49-F238E27FC236}">
                <a16:creationId xmlns:a16="http://schemas.microsoft.com/office/drawing/2014/main" id="{DC06321B-D166-4E8A-998D-9656C361E35B}"/>
              </a:ext>
            </a:extLst>
          </p:cNvPr>
          <p:cNvSpPr>
            <a:spLocks noGrp="1"/>
          </p:cNvSpPr>
          <p:nvPr>
            <p:ph idx="1"/>
          </p:nvPr>
        </p:nvSpPr>
        <p:spPr>
          <a:xfrm>
            <a:off x="838200" y="1825625"/>
            <a:ext cx="4152774" cy="4667250"/>
          </a:xfrm>
        </p:spPr>
        <p:txBody>
          <a:bodyPr>
            <a:normAutofit fontScale="92500"/>
          </a:bodyPr>
          <a:lstStyle/>
          <a:p>
            <a:pPr marL="0" indent="0">
              <a:buNone/>
            </a:pPr>
            <a:r>
              <a:rPr lang="en-US" sz="2000" dirty="0"/>
              <a:t>1) Rigid PCB: </a:t>
            </a:r>
          </a:p>
          <a:p>
            <a:r>
              <a:rPr lang="en-US" sz="2000" dirty="0"/>
              <a:t>The rigid PCB has a certain mechanical strength, and the parts installed with it have a certain ability of resistance to bending, and it is usually at a state of flat when used.</a:t>
            </a:r>
          </a:p>
          <a:p>
            <a:r>
              <a:rPr lang="en-US" sz="2000" dirty="0"/>
              <a:t>the rigid PCBs are always popular with the electronic devices because of its good flatness and excellent performance of resistance to bending.</a:t>
            </a:r>
          </a:p>
          <a:p>
            <a:r>
              <a:rPr lang="en-US" sz="2000" dirty="0"/>
              <a:t>It is made of solid substrate material, which can effectively prevent the distortion of the circuit board. Perhaps the most common rigid PCB is the computer motherboard.</a:t>
            </a:r>
            <a:endParaRPr lang="en-CA" sz="2000" dirty="0"/>
          </a:p>
        </p:txBody>
      </p:sp>
      <p:pic>
        <p:nvPicPr>
          <p:cNvPr id="16" name="Picture 15">
            <a:extLst>
              <a:ext uri="{FF2B5EF4-FFF2-40B4-BE49-F238E27FC236}">
                <a16:creationId xmlns:a16="http://schemas.microsoft.com/office/drawing/2014/main" id="{63DAFE6C-FF44-45FA-A4CF-9D6AB1D7876D}"/>
              </a:ext>
            </a:extLst>
          </p:cNvPr>
          <p:cNvPicPr>
            <a:picLocks noChangeAspect="1"/>
          </p:cNvPicPr>
          <p:nvPr/>
        </p:nvPicPr>
        <p:blipFill rotWithShape="1">
          <a:blip r:embed="rId2"/>
          <a:srcRect r="2511" b="-2"/>
          <a:stretch/>
        </p:blipFill>
        <p:spPr>
          <a:xfrm>
            <a:off x="5183500" y="1904282"/>
            <a:ext cx="6170299" cy="4224808"/>
          </a:xfrm>
          <a:prstGeom prst="rect">
            <a:avLst/>
          </a:prstGeom>
        </p:spPr>
      </p:pic>
    </p:spTree>
    <p:extLst>
      <p:ext uri="{BB962C8B-B14F-4D97-AF65-F5344CB8AC3E}">
        <p14:creationId xmlns:p14="http://schemas.microsoft.com/office/powerpoint/2010/main" val="169263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457DA-D297-4719-BCA8-67FF8F6E4677}"/>
              </a:ext>
            </a:extLst>
          </p:cNvPr>
          <p:cNvSpPr>
            <a:spLocks noGrp="1"/>
          </p:cNvSpPr>
          <p:nvPr>
            <p:ph type="title"/>
          </p:nvPr>
        </p:nvSpPr>
        <p:spPr>
          <a:xfrm>
            <a:off x="686834" y="1153572"/>
            <a:ext cx="3200400" cy="4461163"/>
          </a:xfrm>
        </p:spPr>
        <p:txBody>
          <a:bodyPr>
            <a:normAutofit/>
          </a:bodyPr>
          <a:lstStyle/>
          <a:p>
            <a:r>
              <a:rPr lang="en-CA">
                <a:solidFill>
                  <a:srgbClr val="FFFFFF"/>
                </a:solidFill>
              </a:rPr>
              <a:t>Flexible PCB</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632A050-720C-4B20-BBE5-D8A168AE5E7A}"/>
              </a:ext>
            </a:extLst>
          </p:cNvPr>
          <p:cNvSpPr>
            <a:spLocks noGrp="1"/>
          </p:cNvSpPr>
          <p:nvPr>
            <p:ph idx="1"/>
          </p:nvPr>
        </p:nvSpPr>
        <p:spPr>
          <a:xfrm>
            <a:off x="4447308" y="591344"/>
            <a:ext cx="6906491" cy="5585619"/>
          </a:xfrm>
        </p:spPr>
        <p:txBody>
          <a:bodyPr anchor="ctr">
            <a:normAutofit/>
          </a:bodyPr>
          <a:lstStyle/>
          <a:p>
            <a:r>
              <a:rPr lang="en-US" dirty="0"/>
              <a:t>Flexible PCBs are made of soft laminated plastics or other soft insulating materials. </a:t>
            </a:r>
          </a:p>
          <a:p>
            <a:r>
              <a:rPr lang="en-US" dirty="0"/>
              <a:t>The boards made by the flexible PCBs can easily be bent and stretched, which means that people can bend optionally them when using the flexible PCBs according to the installation requirements. </a:t>
            </a:r>
          </a:p>
          <a:p>
            <a:r>
              <a:rPr lang="en-US" dirty="0"/>
              <a:t>Flexible PCBS extremely well in extreme temperatures and offer superior resistance to radiation and chemicals.</a:t>
            </a:r>
            <a:endParaRPr lang="en-CA" dirty="0"/>
          </a:p>
        </p:txBody>
      </p:sp>
    </p:spTree>
    <p:extLst>
      <p:ext uri="{BB962C8B-B14F-4D97-AF65-F5344CB8AC3E}">
        <p14:creationId xmlns:p14="http://schemas.microsoft.com/office/powerpoint/2010/main" val="2965107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B3F5-F9AE-49E9-B2E1-E90912911E56}"/>
              </a:ext>
            </a:extLst>
          </p:cNvPr>
          <p:cNvSpPr>
            <a:spLocks noGrp="1"/>
          </p:cNvSpPr>
          <p:nvPr>
            <p:ph type="title"/>
          </p:nvPr>
        </p:nvSpPr>
        <p:spPr>
          <a:xfrm>
            <a:off x="4965430" y="629268"/>
            <a:ext cx="6586491" cy="1286160"/>
          </a:xfrm>
        </p:spPr>
        <p:txBody>
          <a:bodyPr anchor="b">
            <a:normAutofit/>
          </a:bodyPr>
          <a:lstStyle/>
          <a:p>
            <a:r>
              <a:rPr lang="en-CA" dirty="0"/>
              <a:t>Single –Side PCB</a:t>
            </a:r>
          </a:p>
        </p:txBody>
      </p:sp>
      <p:sp>
        <p:nvSpPr>
          <p:cNvPr id="3" name="Content Placeholder 2">
            <a:extLst>
              <a:ext uri="{FF2B5EF4-FFF2-40B4-BE49-F238E27FC236}">
                <a16:creationId xmlns:a16="http://schemas.microsoft.com/office/drawing/2014/main" id="{456C34D8-6F26-496B-8699-B3CEDD9009FD}"/>
              </a:ext>
            </a:extLst>
          </p:cNvPr>
          <p:cNvSpPr>
            <a:spLocks noGrp="1"/>
          </p:cNvSpPr>
          <p:nvPr>
            <p:ph idx="1"/>
          </p:nvPr>
        </p:nvSpPr>
        <p:spPr>
          <a:xfrm>
            <a:off x="4965431" y="2438400"/>
            <a:ext cx="6586489" cy="4215612"/>
          </a:xfrm>
        </p:spPr>
        <p:txBody>
          <a:bodyPr>
            <a:normAutofit fontScale="85000" lnSpcReduction="20000"/>
          </a:bodyPr>
          <a:lstStyle/>
          <a:p>
            <a:r>
              <a:rPr lang="en-US" sz="2600" dirty="0"/>
              <a:t>Single sided PCB is the basic simple PCB, parts is layouted on one side and the circuit is on the other side. </a:t>
            </a:r>
          </a:p>
          <a:p>
            <a:r>
              <a:rPr lang="en-US" sz="2600" dirty="0"/>
              <a:t>As there is only layer conductor, it is called single sided PCB (Single-sided PCB or one layer PCB). </a:t>
            </a:r>
          </a:p>
          <a:p>
            <a:r>
              <a:rPr lang="en-US" sz="2600" dirty="0"/>
              <a:t>Single-side PCB is usually made of the laminate or the glass cloth and the conductive pattern of it is relatively simple, so most of them are made by silkscreen printing or wet film process. </a:t>
            </a:r>
          </a:p>
          <a:p>
            <a:r>
              <a:rPr lang="en-US" sz="2600" dirty="0"/>
              <a:t>Single sided printed circuit boards are commonly used in an array of electronics and applications, including camera systems, printers, radio equipment, calculators, and much more.</a:t>
            </a:r>
          </a:p>
          <a:p>
            <a:pPr marL="0" indent="0">
              <a:buNone/>
            </a:pPr>
            <a:br>
              <a:rPr lang="en-US" sz="1700" dirty="0"/>
            </a:br>
            <a:endParaRPr lang="en-CA" sz="1700" dirty="0"/>
          </a:p>
        </p:txBody>
      </p:sp>
      <p:pic>
        <p:nvPicPr>
          <p:cNvPr id="5" name="Picture 4">
            <a:extLst>
              <a:ext uri="{FF2B5EF4-FFF2-40B4-BE49-F238E27FC236}">
                <a16:creationId xmlns:a16="http://schemas.microsoft.com/office/drawing/2014/main" id="{8DDE9D57-FE09-48FF-B770-768FE7FE7C51}"/>
              </a:ext>
            </a:extLst>
          </p:cNvPr>
          <p:cNvPicPr>
            <a:picLocks noChangeAspect="1"/>
          </p:cNvPicPr>
          <p:nvPr/>
        </p:nvPicPr>
        <p:blipFill rotWithShape="1">
          <a:blip r:embed="rId2"/>
          <a:srcRect l="43356" r="11524"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0B2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55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C1C89-A967-4D0C-B253-4FA15ECE6A9F}"/>
              </a:ext>
            </a:extLst>
          </p:cNvPr>
          <p:cNvSpPr>
            <a:spLocks noGrp="1"/>
          </p:cNvSpPr>
          <p:nvPr>
            <p:ph type="title"/>
          </p:nvPr>
        </p:nvSpPr>
        <p:spPr>
          <a:xfrm>
            <a:off x="686834" y="1153572"/>
            <a:ext cx="3200400" cy="4461163"/>
          </a:xfrm>
        </p:spPr>
        <p:txBody>
          <a:bodyPr>
            <a:normAutofit/>
          </a:bodyPr>
          <a:lstStyle/>
          <a:p>
            <a:r>
              <a:rPr lang="en-CA">
                <a:solidFill>
                  <a:srgbClr val="FFFFFF"/>
                </a:solidFill>
              </a:rPr>
              <a:t>Double-side PCB</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1BD7672-A2FC-45E6-BC4B-12715E2AD57B}"/>
              </a:ext>
            </a:extLst>
          </p:cNvPr>
          <p:cNvSpPr>
            <a:spLocks noGrp="1"/>
          </p:cNvSpPr>
          <p:nvPr>
            <p:ph idx="1"/>
          </p:nvPr>
        </p:nvSpPr>
        <p:spPr>
          <a:xfrm>
            <a:off x="4447308" y="591344"/>
            <a:ext cx="6906491" cy="5585619"/>
          </a:xfrm>
        </p:spPr>
        <p:txBody>
          <a:bodyPr anchor="ctr">
            <a:normAutofit/>
          </a:bodyPr>
          <a:lstStyle/>
          <a:p>
            <a:r>
              <a:rPr lang="en-US" sz="2600"/>
              <a:t>Double Sided PCBs also known as Double-Sided Plated Thru or DSPT, which is usually made of the epoxy board or the glass cloth.</a:t>
            </a:r>
          </a:p>
          <a:p>
            <a:r>
              <a:rPr lang="en-US" sz="2600"/>
              <a:t>Double sided PCBs are very similar to single sided PCBs, except that they have two sided traces with a top and bottom layer.</a:t>
            </a:r>
          </a:p>
          <a:p>
            <a:r>
              <a:rPr lang="en-US" sz="2600"/>
              <a:t>These boards can mount conductive copper and components on both sides of the circuit board, which allows the traces to cross over each other.</a:t>
            </a:r>
          </a:p>
          <a:p>
            <a:r>
              <a:rPr lang="en-US" sz="2600"/>
              <a:t>The main benefit of double-sided boards is that you have an extra layer to add more components, which effectively increases the density of the circuit.</a:t>
            </a:r>
            <a:endParaRPr lang="en-CA" sz="2600"/>
          </a:p>
        </p:txBody>
      </p:sp>
    </p:spTree>
    <p:extLst>
      <p:ext uri="{BB962C8B-B14F-4D97-AF65-F5344CB8AC3E}">
        <p14:creationId xmlns:p14="http://schemas.microsoft.com/office/powerpoint/2010/main" val="2170227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0BCB17-3EB1-46E1-BA44-0368917EAA11}"/>
              </a:ext>
            </a:extLst>
          </p:cNvPr>
          <p:cNvSpPr>
            <a:spLocks noGrp="1"/>
          </p:cNvSpPr>
          <p:nvPr>
            <p:ph type="title"/>
          </p:nvPr>
        </p:nvSpPr>
        <p:spPr>
          <a:xfrm>
            <a:off x="686834" y="1153572"/>
            <a:ext cx="3200400" cy="4461163"/>
          </a:xfrm>
        </p:spPr>
        <p:txBody>
          <a:bodyPr>
            <a:normAutofit/>
          </a:bodyPr>
          <a:lstStyle/>
          <a:p>
            <a:r>
              <a:rPr lang="en-CA">
                <a:solidFill>
                  <a:srgbClr val="FFFFFF"/>
                </a:solidFill>
              </a:rPr>
              <a:t>Multi-layer PCB:</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46E4410-DC0F-4493-BA6C-D690B9198802}"/>
              </a:ext>
            </a:extLst>
          </p:cNvPr>
          <p:cNvSpPr>
            <a:spLocks noGrp="1"/>
          </p:cNvSpPr>
          <p:nvPr>
            <p:ph idx="1"/>
          </p:nvPr>
        </p:nvSpPr>
        <p:spPr>
          <a:xfrm>
            <a:off x="4447308" y="591344"/>
            <a:ext cx="6906491" cy="5585619"/>
          </a:xfrm>
        </p:spPr>
        <p:txBody>
          <a:bodyPr anchor="ctr">
            <a:normAutofit/>
          </a:bodyPr>
          <a:lstStyle/>
          <a:p>
            <a:r>
              <a:rPr lang="en-US" dirty="0"/>
              <a:t>A multilayer PCB is a printed circuit board with three or more layers of conductive graphics. </a:t>
            </a:r>
          </a:p>
          <a:p>
            <a:r>
              <a:rPr lang="en-US" dirty="0"/>
              <a:t>The conductive graphic of the inner layer of the multi-layer board is superimposed with the insulating bonding sheet, and the outer layers are covered with foils, which are compressed into a whole multi-layer board. </a:t>
            </a:r>
          </a:p>
          <a:p>
            <a:r>
              <a:rPr lang="en-US" dirty="0"/>
              <a:t>One of the most prominent and lauded benefits of using multilayer PCBs lies in their size. Because of their layered design, multilayer PCBs are inherently smaller than other PCBs with similar functionality. </a:t>
            </a:r>
            <a:endParaRPr lang="en-CA" dirty="0"/>
          </a:p>
        </p:txBody>
      </p:sp>
    </p:spTree>
    <p:extLst>
      <p:ext uri="{BB962C8B-B14F-4D97-AF65-F5344CB8AC3E}">
        <p14:creationId xmlns:p14="http://schemas.microsoft.com/office/powerpoint/2010/main" val="554321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01F5B-7083-4B4C-B31C-59EB7C0CAECA}"/>
              </a:ext>
            </a:extLst>
          </p:cNvPr>
          <p:cNvSpPr>
            <a:spLocks noGrp="1"/>
          </p:cNvSpPr>
          <p:nvPr>
            <p:ph type="title"/>
          </p:nvPr>
        </p:nvSpPr>
        <p:spPr>
          <a:xfrm>
            <a:off x="839788" y="351873"/>
            <a:ext cx="10515600" cy="1325563"/>
          </a:xfrm>
        </p:spPr>
        <p:txBody>
          <a:bodyPr/>
          <a:lstStyle/>
          <a:p>
            <a:r>
              <a:rPr lang="en-CA" dirty="0"/>
              <a:t>Types of PCBs</a:t>
            </a:r>
          </a:p>
        </p:txBody>
      </p:sp>
      <p:pic>
        <p:nvPicPr>
          <p:cNvPr id="7" name="Content Placeholder 6">
            <a:extLst>
              <a:ext uri="{FF2B5EF4-FFF2-40B4-BE49-F238E27FC236}">
                <a16:creationId xmlns:a16="http://schemas.microsoft.com/office/drawing/2014/main" id="{6590F9A3-B363-4E79-B56E-5239534B61B2}"/>
              </a:ext>
            </a:extLst>
          </p:cNvPr>
          <p:cNvPicPr>
            <a:picLocks noGrp="1" noChangeAspect="1"/>
          </p:cNvPicPr>
          <p:nvPr>
            <p:ph sz="half" idx="2"/>
          </p:nvPr>
        </p:nvPicPr>
        <p:blipFill>
          <a:blip r:embed="rId2"/>
          <a:stretch>
            <a:fillRect/>
          </a:stretch>
        </p:blipFill>
        <p:spPr>
          <a:xfrm>
            <a:off x="1161104" y="1484243"/>
            <a:ext cx="9082826" cy="5127901"/>
          </a:xfrm>
          <a:prstGeom prst="rect">
            <a:avLst/>
          </a:prstGeom>
        </p:spPr>
      </p:pic>
    </p:spTree>
    <p:extLst>
      <p:ext uri="{BB962C8B-B14F-4D97-AF65-F5344CB8AC3E}">
        <p14:creationId xmlns:p14="http://schemas.microsoft.com/office/powerpoint/2010/main" val="2968337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1690</Words>
  <Application>Microsoft Office PowerPoint</Application>
  <PresentationFormat>Widescreen</PresentationFormat>
  <Paragraphs>102</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PCB Design</vt:lpstr>
      <vt:lpstr>Block Diagram</vt:lpstr>
      <vt:lpstr>What is PCB Design?</vt:lpstr>
      <vt:lpstr>Classification of PCB</vt:lpstr>
      <vt:lpstr>Flexible PCB</vt:lpstr>
      <vt:lpstr>Single –Side PCB</vt:lpstr>
      <vt:lpstr>Double-side PCB</vt:lpstr>
      <vt:lpstr>Multi-layer PCB:</vt:lpstr>
      <vt:lpstr>Types of PCBs</vt:lpstr>
      <vt:lpstr>What is a PCB made of?</vt:lpstr>
      <vt:lpstr>1) Substrate</vt:lpstr>
      <vt:lpstr>2) Copper</vt:lpstr>
      <vt:lpstr>3) Soldermask</vt:lpstr>
      <vt:lpstr>4) Silkscreen</vt:lpstr>
      <vt:lpstr>PCB terminology</vt:lpstr>
      <vt:lpstr>PCB terminology</vt:lpstr>
      <vt:lpstr>PCB Designing in EasyEDA</vt:lpstr>
      <vt:lpstr>PCB designing in EasyEDA</vt:lpstr>
      <vt:lpstr>PCB Designing in EasyEDA</vt:lpstr>
      <vt:lpstr>Steps to PCB Design</vt:lpstr>
      <vt:lpstr>Steps for PCB Design</vt:lpstr>
      <vt:lpstr>Steps for PCB Design</vt:lpstr>
      <vt:lpstr>Steps for PCB Design</vt:lpstr>
      <vt:lpstr>Steps for PCB Design</vt:lpstr>
      <vt:lpstr>Steps for PCB Design</vt:lpstr>
      <vt:lpstr>What is a Gerber File?</vt:lpstr>
      <vt:lpstr> How To Generate Gerber Files in a PCB Design </vt:lpstr>
      <vt:lpstr>After clicking, will open the Gerber generate dialog:</vt:lpstr>
      <vt:lpstr>Gerber Views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Design</dc:title>
  <dc:creator>kunjalpatel28@outlook.com</dc:creator>
  <cp:lastModifiedBy>kunjalpatel28@outlook.com</cp:lastModifiedBy>
  <cp:revision>1</cp:revision>
  <dcterms:created xsi:type="dcterms:W3CDTF">2020-12-07T01:29:12Z</dcterms:created>
  <dcterms:modified xsi:type="dcterms:W3CDTF">2020-12-07T14:52:32Z</dcterms:modified>
</cp:coreProperties>
</file>